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96" r:id="rId1"/>
  </p:sldMasterIdLst>
  <p:notesMasterIdLst>
    <p:notesMasterId r:id="rId119"/>
  </p:notesMasterIdLst>
  <p:handoutMasterIdLst>
    <p:handoutMasterId r:id="rId120"/>
  </p:handoutMasterIdLst>
  <p:sldIdLst>
    <p:sldId id="256" r:id="rId2"/>
    <p:sldId id="262" r:id="rId3"/>
    <p:sldId id="257" r:id="rId4"/>
    <p:sldId id="258" r:id="rId5"/>
    <p:sldId id="259" r:id="rId6"/>
    <p:sldId id="260" r:id="rId7"/>
    <p:sldId id="263" r:id="rId8"/>
    <p:sldId id="264" r:id="rId9"/>
    <p:sldId id="267" r:id="rId10"/>
    <p:sldId id="265" r:id="rId11"/>
    <p:sldId id="268" r:id="rId12"/>
    <p:sldId id="269" r:id="rId13"/>
    <p:sldId id="270" r:id="rId14"/>
    <p:sldId id="266" r:id="rId15"/>
    <p:sldId id="271" r:id="rId16"/>
    <p:sldId id="276" r:id="rId17"/>
    <p:sldId id="272" r:id="rId18"/>
    <p:sldId id="286" r:id="rId19"/>
    <p:sldId id="277" r:id="rId20"/>
    <p:sldId id="273" r:id="rId21"/>
    <p:sldId id="274" r:id="rId22"/>
    <p:sldId id="275" r:id="rId23"/>
    <p:sldId id="278" r:id="rId24"/>
    <p:sldId id="279" r:id="rId25"/>
    <p:sldId id="280" r:id="rId26"/>
    <p:sldId id="285" r:id="rId27"/>
    <p:sldId id="281" r:id="rId28"/>
    <p:sldId id="282"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300" r:id="rId42"/>
    <p:sldId id="301" r:id="rId43"/>
    <p:sldId id="310" r:id="rId44"/>
    <p:sldId id="311" r:id="rId45"/>
    <p:sldId id="304" r:id="rId46"/>
    <p:sldId id="305" r:id="rId47"/>
    <p:sldId id="306" r:id="rId48"/>
    <p:sldId id="307" r:id="rId49"/>
    <p:sldId id="308" r:id="rId50"/>
    <p:sldId id="309" r:id="rId51"/>
    <p:sldId id="313" r:id="rId52"/>
    <p:sldId id="314" r:id="rId53"/>
    <p:sldId id="315" r:id="rId54"/>
    <p:sldId id="316" r:id="rId55"/>
    <p:sldId id="319" r:id="rId56"/>
    <p:sldId id="317" r:id="rId57"/>
    <p:sldId id="318" r:id="rId58"/>
    <p:sldId id="320" r:id="rId59"/>
    <p:sldId id="333" r:id="rId60"/>
    <p:sldId id="334" r:id="rId61"/>
    <p:sldId id="335" r:id="rId62"/>
    <p:sldId id="336" r:id="rId63"/>
    <p:sldId id="337" r:id="rId64"/>
    <p:sldId id="323" r:id="rId65"/>
    <p:sldId id="324" r:id="rId66"/>
    <p:sldId id="327" r:id="rId67"/>
    <p:sldId id="332" r:id="rId68"/>
    <p:sldId id="325" r:id="rId69"/>
    <p:sldId id="326" r:id="rId70"/>
    <p:sldId id="328" r:id="rId71"/>
    <p:sldId id="329" r:id="rId72"/>
    <p:sldId id="330" r:id="rId73"/>
    <p:sldId id="331" r:id="rId74"/>
    <p:sldId id="343" r:id="rId75"/>
    <p:sldId id="338" r:id="rId76"/>
    <p:sldId id="339" r:id="rId77"/>
    <p:sldId id="344" r:id="rId78"/>
    <p:sldId id="340" r:id="rId79"/>
    <p:sldId id="341" r:id="rId80"/>
    <p:sldId id="342" r:id="rId81"/>
    <p:sldId id="345" r:id="rId82"/>
    <p:sldId id="347" r:id="rId83"/>
    <p:sldId id="353" r:id="rId84"/>
    <p:sldId id="348" r:id="rId85"/>
    <p:sldId id="349" r:id="rId86"/>
    <p:sldId id="351" r:id="rId87"/>
    <p:sldId id="352" r:id="rId88"/>
    <p:sldId id="354" r:id="rId89"/>
    <p:sldId id="355" r:id="rId90"/>
    <p:sldId id="356" r:id="rId91"/>
    <p:sldId id="357" r:id="rId92"/>
    <p:sldId id="358" r:id="rId93"/>
    <p:sldId id="361" r:id="rId94"/>
    <p:sldId id="359" r:id="rId95"/>
    <p:sldId id="362" r:id="rId96"/>
    <p:sldId id="363" r:id="rId97"/>
    <p:sldId id="364" r:id="rId98"/>
    <p:sldId id="365" r:id="rId99"/>
    <p:sldId id="366" r:id="rId100"/>
    <p:sldId id="367" r:id="rId101"/>
    <p:sldId id="368" r:id="rId102"/>
    <p:sldId id="373" r:id="rId103"/>
    <p:sldId id="369" r:id="rId104"/>
    <p:sldId id="370" r:id="rId105"/>
    <p:sldId id="371" r:id="rId106"/>
    <p:sldId id="372" r:id="rId107"/>
    <p:sldId id="374" r:id="rId108"/>
    <p:sldId id="375" r:id="rId109"/>
    <p:sldId id="376" r:id="rId110"/>
    <p:sldId id="377" r:id="rId111"/>
    <p:sldId id="378" r:id="rId112"/>
    <p:sldId id="379" r:id="rId113"/>
    <p:sldId id="380" r:id="rId114"/>
    <p:sldId id="381" r:id="rId115"/>
    <p:sldId id="382" r:id="rId116"/>
    <p:sldId id="383" r:id="rId117"/>
    <p:sldId id="284" r:id="rId1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F761E5-EB38-46F9-ABA4-AC48BF6E89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18A34ECC-271D-4EC5-B1EB-E8E7F8613CF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C889D3-E197-4FCC-ADD6-822AA390B556}" type="datetimeFigureOut">
              <a:rPr lang="en-IN" smtClean="0"/>
              <a:t>07-05-2021</a:t>
            </a:fld>
            <a:endParaRPr lang="en-IN"/>
          </a:p>
        </p:txBody>
      </p:sp>
      <p:sp>
        <p:nvSpPr>
          <p:cNvPr id="4" name="Footer Placeholder 3">
            <a:extLst>
              <a:ext uri="{FF2B5EF4-FFF2-40B4-BE49-F238E27FC236}">
                <a16:creationId xmlns:a16="http://schemas.microsoft.com/office/drawing/2014/main" id="{A4C8C361-5AD1-426F-B70F-67526F59A7E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2755028F-07C6-41A4-A68E-FCC6CBABB7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D21424-D2C9-4546-83B9-0B9B21A66670}" type="slidenum">
              <a:rPr lang="en-IN" smtClean="0"/>
              <a:t>‹#›</a:t>
            </a:fld>
            <a:endParaRPr lang="en-IN"/>
          </a:p>
        </p:txBody>
      </p:sp>
    </p:spTree>
    <p:extLst>
      <p:ext uri="{BB962C8B-B14F-4D97-AF65-F5344CB8AC3E}">
        <p14:creationId xmlns:p14="http://schemas.microsoft.com/office/powerpoint/2010/main" val="17504536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94CBE0-2A4D-439B-B6A5-8EC1B3B5E4AB}" type="datetimeFigureOut">
              <a:rPr lang="en-IN" smtClean="0"/>
              <a:t>07-05-2021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97478C-E01A-420B-BBBA-F521B00376E4}" type="slidenum">
              <a:rPr lang="en-IN" smtClean="0"/>
              <a:t>‹#›</a:t>
            </a:fld>
            <a:endParaRPr lang="en-IN"/>
          </a:p>
        </p:txBody>
      </p:sp>
    </p:spTree>
    <p:extLst>
      <p:ext uri="{BB962C8B-B14F-4D97-AF65-F5344CB8AC3E}">
        <p14:creationId xmlns:p14="http://schemas.microsoft.com/office/powerpoint/2010/main" val="5604275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9144000" cy="2933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0" y="2925286"/>
            <a:ext cx="9144000" cy="158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514600" y="2362200"/>
            <a:ext cx="4114800" cy="112776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defTabSz="914400" rtl="0" eaLnBrk="1" latinLnBrk="0" hangingPunct="1">
              <a:spcBef>
                <a:spcPts val="400"/>
              </a:spcBef>
              <a:buNone/>
            </a:pPr>
            <a:endParaRPr lang="en-US" sz="1800" b="1" kern="1200" cap="all" spc="0" baseline="0">
              <a:solidFill>
                <a:schemeClr val="bg1"/>
              </a:solidFill>
              <a:latin typeface="+mj-lt"/>
              <a:ea typeface="+mj-ea"/>
              <a:cs typeface="Tunga" pitchFamily="2"/>
            </a:endParaRPr>
          </a:p>
        </p:txBody>
      </p:sp>
      <p:sp>
        <p:nvSpPr>
          <p:cNvPr id="3" name="Subtitle 2"/>
          <p:cNvSpPr>
            <a:spLocks noGrp="1"/>
          </p:cNvSpPr>
          <p:nvPr>
            <p:ph type="subTitle" idx="1"/>
          </p:nvPr>
        </p:nvSpPr>
        <p:spPr>
          <a:xfrm>
            <a:off x="2565400" y="3045460"/>
            <a:ext cx="4013200" cy="428625"/>
          </a:xfrm>
        </p:spPr>
        <p:txBody>
          <a:bodyPr tIns="0" anchor="t">
            <a:noAutofit/>
          </a:bodyPr>
          <a:lstStyle>
            <a:lvl1pPr marL="0" indent="0" algn="ctr">
              <a:buNone/>
              <a:defRPr sz="1600" b="0" i="0" cap="none" spc="0" baseline="0">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Title 11"/>
          <p:cNvSpPr>
            <a:spLocks noGrp="1"/>
          </p:cNvSpPr>
          <p:nvPr>
            <p:ph type="title"/>
          </p:nvPr>
        </p:nvSpPr>
        <p:spPr>
          <a:xfrm>
            <a:off x="2565400" y="2397760"/>
            <a:ext cx="4013200" cy="599440"/>
          </a:xfrm>
          <a:noFill/>
          <a:ln>
            <a:noFill/>
          </a:ln>
        </p:spPr>
        <p:txBody>
          <a:bodyPr bIns="0" anchor="b"/>
          <a:lstStyle>
            <a:lvl1pPr>
              <a:defRPr>
                <a:effectLst>
                  <a:glow rad="88900">
                    <a:schemeClr val="tx1">
                      <a:alpha val="60000"/>
                    </a:schemeClr>
                  </a:glow>
                </a:effectLst>
              </a:defRPr>
            </a:lvl1pPr>
          </a:lstStyle>
          <a:p>
            <a:r>
              <a:rPr lang="en-US"/>
              <a:t>Click to edit Master title style</a:t>
            </a:r>
            <a:endParaRPr lang="en-US" dirty="0"/>
          </a:p>
        </p:txBody>
      </p:sp>
      <p:sp>
        <p:nvSpPr>
          <p:cNvPr id="11" name="Date Placeholder 10"/>
          <p:cNvSpPr>
            <a:spLocks noGrp="1"/>
          </p:cNvSpPr>
          <p:nvPr>
            <p:ph type="dt" sz="half" idx="10"/>
          </p:nvPr>
        </p:nvSpPr>
        <p:spPr bwMode="black"/>
        <p:txBody>
          <a:bodyPr/>
          <a:lstStyle/>
          <a:p>
            <a:fld id="{80547183-3C86-41FB-ACD0-F4D01DC51E2C}" type="datetime1">
              <a:rPr lang="en-IN" smtClean="0"/>
              <a:t>07-05-2021</a:t>
            </a:fld>
            <a:endParaRPr lang="en-IN"/>
          </a:p>
        </p:txBody>
      </p:sp>
      <p:sp>
        <p:nvSpPr>
          <p:cNvPr id="17" name="Slide Number Placeholder 16"/>
          <p:cNvSpPr>
            <a:spLocks noGrp="1"/>
          </p:cNvSpPr>
          <p:nvPr>
            <p:ph type="sldNum" sz="quarter" idx="11"/>
          </p:nvPr>
        </p:nvSpPr>
        <p:spPr/>
        <p:txBody>
          <a:bodyPr/>
          <a:lstStyle/>
          <a:p>
            <a:fld id="{EDB199D8-6CC0-4684-8A57-B2ABCCD1628B}" type="slidenum">
              <a:rPr lang="en-IN" smtClean="0"/>
              <a:t>‹#›</a:t>
            </a:fld>
            <a:endParaRPr lang="en-IN"/>
          </a:p>
        </p:txBody>
      </p:sp>
      <p:sp>
        <p:nvSpPr>
          <p:cNvPr id="19" name="Footer Placeholder 18"/>
          <p:cNvSpPr>
            <a:spLocks noGrp="1"/>
          </p:cNvSpPr>
          <p:nvPr>
            <p:ph type="ftr" sz="quarter" idx="12"/>
          </p:nvPr>
        </p:nvSpPr>
        <p:spPr/>
        <p:txBody>
          <a:bodyPr/>
          <a:lstStyle/>
          <a:p>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2C2261-50E1-4968-B1A1-6E7EBA63A18A}" type="datetime1">
              <a:rPr lang="en-IN" smtClean="0"/>
              <a:t>07-05-2021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B199D8-6CC0-4684-8A57-B2ABCCD1628B}"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cxnSp>
        <p:nvCxnSpPr>
          <p:cNvPr id="9" name="Straight Connector 8"/>
          <p:cNvCxnSpPr/>
          <p:nvPr/>
        </p:nvCxnSpPr>
        <p:spPr>
          <a:xfrm rot="5400000">
            <a:off x="4267200" y="3429000"/>
            <a:ext cx="6858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hidden">
          <a:xfrm>
            <a:off x="0" y="1"/>
            <a:ext cx="7696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Vertical Text Placeholder 2"/>
          <p:cNvSpPr>
            <a:spLocks noGrp="1"/>
          </p:cNvSpPr>
          <p:nvPr>
            <p:ph type="body" orient="vert" idx="1"/>
          </p:nvPr>
        </p:nvSpPr>
        <p:spPr>
          <a:xfrm>
            <a:off x="457200" y="914401"/>
            <a:ext cx="662940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BF6104-186D-430E-B9B7-95171684A1C0}" type="datetime1">
              <a:rPr lang="en-IN" smtClean="0"/>
              <a:t>07-05-2021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B199D8-6CC0-4684-8A57-B2ABCCD1628B}" type="slidenum">
              <a:rPr lang="en-IN" smtClean="0"/>
              <a:t>‹#›</a:t>
            </a:fld>
            <a:endParaRPr lang="en-IN"/>
          </a:p>
        </p:txBody>
      </p:sp>
      <p:sp>
        <p:nvSpPr>
          <p:cNvPr id="2" name="Vertical Title 1"/>
          <p:cNvSpPr>
            <a:spLocks noGrp="1"/>
          </p:cNvSpPr>
          <p:nvPr>
            <p:ph type="title" orient="vert"/>
          </p:nvPr>
        </p:nvSpPr>
        <p:spPr>
          <a:xfrm>
            <a:off x="7239000" y="914401"/>
            <a:ext cx="926980" cy="5029200"/>
          </a:xfrm>
        </p:spPr>
        <p:txBody>
          <a:bodyPr vert="eaVert"/>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1" name="Content Placeholder 30"/>
          <p:cNvSpPr>
            <a:spLocks noGrp="1"/>
          </p:cNvSpPr>
          <p:nvPr>
            <p:ph sz="quarter" idx="13"/>
          </p:nvPr>
        </p:nvSpPr>
        <p:spPr>
          <a:xfrm>
            <a:off x="457200" y="2020824"/>
            <a:ext cx="8229600" cy="4075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p>
        </p:txBody>
      </p:sp>
      <p:sp>
        <p:nvSpPr>
          <p:cNvPr id="11" name="Date Placeholder 10"/>
          <p:cNvSpPr>
            <a:spLocks noGrp="1"/>
          </p:cNvSpPr>
          <p:nvPr>
            <p:ph type="dt" sz="half" idx="14"/>
          </p:nvPr>
        </p:nvSpPr>
        <p:spPr/>
        <p:txBody>
          <a:bodyPr/>
          <a:lstStyle/>
          <a:p>
            <a:fld id="{00020C6F-640A-4111-90AC-F93AE89E94F1}" type="datetime1">
              <a:rPr lang="en-IN" smtClean="0"/>
              <a:t>07-05-2021</a:t>
            </a:fld>
            <a:endParaRPr lang="en-IN"/>
          </a:p>
        </p:txBody>
      </p:sp>
      <p:sp>
        <p:nvSpPr>
          <p:cNvPr id="12" name="Slide Number Placeholder 11"/>
          <p:cNvSpPr>
            <a:spLocks noGrp="1"/>
          </p:cNvSpPr>
          <p:nvPr>
            <p:ph type="sldNum" sz="quarter" idx="15"/>
          </p:nvPr>
        </p:nvSpPr>
        <p:spPr/>
        <p:txBody>
          <a:bodyPr/>
          <a:lstStyle/>
          <a:p>
            <a:fld id="{EDB199D8-6CC0-4684-8A57-B2ABCCD1628B}" type="slidenum">
              <a:rPr lang="en-IN" smtClean="0"/>
              <a:t>‹#›</a:t>
            </a:fld>
            <a:endParaRPr lang="en-IN"/>
          </a:p>
        </p:txBody>
      </p:sp>
      <p:sp>
        <p:nvSpPr>
          <p:cNvPr id="13" name="Footer Placeholder 12"/>
          <p:cNvSpPr>
            <a:spLocks noGrp="1"/>
          </p:cNvSpPr>
          <p:nvPr>
            <p:ph type="ftr" sz="quarter" idx="16"/>
          </p:nvPr>
        </p:nvSpPr>
        <p:spPr/>
        <p:txBody>
          <a:bodyPr/>
          <a:lstStyle/>
          <a:p>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8" name="Rectangle 7"/>
          <p:cNvSpPr/>
          <p:nvPr/>
        </p:nvSpPr>
        <p:spPr>
          <a:xfrm>
            <a:off x="0" y="3922776"/>
            <a:ext cx="9144000" cy="2935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0" y="3921760"/>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514600" y="3368040"/>
            <a:ext cx="4114800" cy="112776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defTabSz="914400" rtl="0" eaLnBrk="1" latinLnBrk="0" hangingPunct="1">
              <a:spcBef>
                <a:spcPts val="400"/>
              </a:spcBef>
              <a:buNone/>
            </a:pPr>
            <a:endParaRPr lang="en-US" sz="1800" b="1" kern="1200" cap="all" spc="0" baseline="0">
              <a:solidFill>
                <a:schemeClr val="bg1"/>
              </a:solidFill>
              <a:latin typeface="+mj-lt"/>
              <a:ea typeface="+mj-ea"/>
              <a:cs typeface="Tunga" pitchFamily="2"/>
            </a:endParaRPr>
          </a:p>
        </p:txBody>
      </p:sp>
      <p:sp>
        <p:nvSpPr>
          <p:cNvPr id="9" name="Title Placeholder 1"/>
          <p:cNvSpPr>
            <a:spLocks noGrp="1"/>
          </p:cNvSpPr>
          <p:nvPr>
            <p:ph type="title"/>
          </p:nvPr>
        </p:nvSpPr>
        <p:spPr bwMode="black">
          <a:xfrm>
            <a:off x="2529052" y="3367246"/>
            <a:ext cx="4085897" cy="706821"/>
          </a:xfrm>
          <a:prstGeom prst="rect">
            <a:avLst/>
          </a:prstGeom>
          <a:noFill/>
          <a:ln w="98425" cmpd="thinThick">
            <a:noFill/>
            <a:miter lim="800000"/>
          </a:ln>
        </p:spPr>
        <p:txBody>
          <a:bodyPr vert="horz" lIns="91440" tIns="45720" rIns="91440" bIns="0" rtlCol="0" anchor="b" anchorCtr="0">
            <a:normAutofit/>
          </a:bodyPr>
          <a:lstStyle>
            <a:lvl1pPr>
              <a:defRPr kumimoji="0" lang="en-US" sz="1800" b="1" i="0" u="none" strike="noStrike" kern="1200" cap="all" spc="0" normalizeH="0" baseline="0" noProof="0" dirty="0" smtClean="0">
                <a:ln>
                  <a:noFill/>
                </a:ln>
                <a:solidFill>
                  <a:schemeClr val="bg1"/>
                </a:solidFill>
                <a:effectLst/>
                <a:uLnTx/>
                <a:uFillTx/>
                <a:latin typeface="+mj-lt"/>
                <a:ea typeface="+mj-ea"/>
                <a:cs typeface="Tunga" pitchFamily="2"/>
              </a:defRPr>
            </a:lvl1pPr>
          </a:lstStyle>
          <a:p>
            <a:r>
              <a:rPr lang="en-US"/>
              <a:t>Click to edit Master title style</a:t>
            </a:r>
            <a:endParaRPr lang="en-US" dirty="0"/>
          </a:p>
        </p:txBody>
      </p:sp>
      <p:sp>
        <p:nvSpPr>
          <p:cNvPr id="10" name="Subtitle 2"/>
          <p:cNvSpPr>
            <a:spLocks noGrp="1"/>
          </p:cNvSpPr>
          <p:nvPr>
            <p:ph type="subTitle" idx="1"/>
          </p:nvPr>
        </p:nvSpPr>
        <p:spPr bwMode="black">
          <a:xfrm>
            <a:off x="2518542" y="4084577"/>
            <a:ext cx="4106917" cy="397094"/>
          </a:xfrm>
        </p:spPr>
        <p:txBody>
          <a:bodyPr tIns="0" anchor="t" anchorCtr="0">
            <a:normAutofit/>
          </a:bodyPr>
          <a:lstStyle>
            <a:lvl1pPr marL="0" indent="0" algn="ctr">
              <a:buNone/>
              <a:defRPr kumimoji="0" lang="en-US" sz="1600" b="0" i="0" u="none" strike="noStrike" kern="1200" cap="none" spc="0" normalizeH="0" baseline="0" noProof="0" dirty="0">
                <a:ln>
                  <a:noFill/>
                </a:ln>
                <a:solidFill>
                  <a:schemeClr val="bg1"/>
                </a:solidFill>
                <a:effectLst/>
                <a:uLnTx/>
                <a:uFillTx/>
                <a:latin typeface="+mn-lt"/>
                <a:ea typeface="+mn-ea"/>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Date Placeholder 12"/>
          <p:cNvSpPr>
            <a:spLocks noGrp="1"/>
          </p:cNvSpPr>
          <p:nvPr>
            <p:ph type="dt" sz="half" idx="10"/>
          </p:nvPr>
        </p:nvSpPr>
        <p:spPr/>
        <p:txBody>
          <a:bodyPr/>
          <a:lstStyle/>
          <a:p>
            <a:fld id="{A18ADA7C-7946-4207-AF68-4162676D05C1}" type="datetime1">
              <a:rPr lang="en-IN" smtClean="0"/>
              <a:t>07-05-2021</a:t>
            </a:fld>
            <a:endParaRPr lang="en-IN"/>
          </a:p>
        </p:txBody>
      </p:sp>
      <p:sp>
        <p:nvSpPr>
          <p:cNvPr id="14" name="Slide Number Placeholder 13"/>
          <p:cNvSpPr>
            <a:spLocks noGrp="1"/>
          </p:cNvSpPr>
          <p:nvPr>
            <p:ph type="sldNum" sz="quarter" idx="11"/>
          </p:nvPr>
        </p:nvSpPr>
        <p:spPr/>
        <p:txBody>
          <a:bodyPr/>
          <a:lstStyle/>
          <a:p>
            <a:fld id="{EDB199D8-6CC0-4684-8A57-B2ABCCD1628B}" type="slidenum">
              <a:rPr lang="en-IN" smtClean="0"/>
              <a:t>‹#›</a:t>
            </a:fld>
            <a:endParaRPr lang="en-IN"/>
          </a:p>
        </p:txBody>
      </p:sp>
      <p:sp>
        <p:nvSpPr>
          <p:cNvPr id="15" name="Footer Placeholder 14"/>
          <p:cNvSpPr>
            <a:spLocks noGrp="1"/>
          </p:cNvSpPr>
          <p:nvPr>
            <p:ph type="ftr" sz="quarter" idx="12"/>
          </p:nvPr>
        </p:nvSpPr>
        <p:spPr/>
        <p:txBody>
          <a:bodyPr/>
          <a:lstStyle/>
          <a:p>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Content Placeholder 30"/>
          <p:cNvSpPr>
            <a:spLocks noGrp="1"/>
          </p:cNvSpPr>
          <p:nvPr>
            <p:ph sz="quarter" idx="13"/>
          </p:nvPr>
        </p:nvSpPr>
        <p:spPr>
          <a:xfrm>
            <a:off x="457201" y="2020824"/>
            <a:ext cx="4023360" cy="4005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0"/>
          <p:cNvSpPr>
            <a:spLocks noGrp="1"/>
          </p:cNvSpPr>
          <p:nvPr>
            <p:ph sz="quarter" idx="14"/>
          </p:nvPr>
        </p:nvSpPr>
        <p:spPr>
          <a:xfrm>
            <a:off x="4663440" y="2020824"/>
            <a:ext cx="4023360" cy="4005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5"/>
          </p:nvPr>
        </p:nvSpPr>
        <p:spPr/>
        <p:txBody>
          <a:bodyPr/>
          <a:lstStyle/>
          <a:p>
            <a:fld id="{31D0CC06-1136-4539-B22F-08007E0644DB}" type="datetime1">
              <a:rPr lang="en-IN" smtClean="0"/>
              <a:t>07-05-2021</a:t>
            </a:fld>
            <a:endParaRPr lang="en-IN"/>
          </a:p>
        </p:txBody>
      </p:sp>
      <p:sp>
        <p:nvSpPr>
          <p:cNvPr id="12" name="Slide Number Placeholder 11"/>
          <p:cNvSpPr>
            <a:spLocks noGrp="1"/>
          </p:cNvSpPr>
          <p:nvPr>
            <p:ph type="sldNum" sz="quarter" idx="16"/>
          </p:nvPr>
        </p:nvSpPr>
        <p:spPr/>
        <p:txBody>
          <a:bodyPr/>
          <a:lstStyle/>
          <a:p>
            <a:fld id="{EDB199D8-6CC0-4684-8A57-B2ABCCD1628B}" type="slidenum">
              <a:rPr lang="en-IN" smtClean="0"/>
              <a:t>‹#›</a:t>
            </a:fld>
            <a:endParaRPr lang="en-IN"/>
          </a:p>
        </p:txBody>
      </p:sp>
      <p:sp>
        <p:nvSpPr>
          <p:cNvPr id="13" name="Footer Placeholder 12"/>
          <p:cNvSpPr>
            <a:spLocks noGrp="1"/>
          </p:cNvSpPr>
          <p:nvPr>
            <p:ph type="ftr" sz="quarter" idx="17"/>
          </p:nvPr>
        </p:nvSpPr>
        <p:spPr/>
        <p:txBody>
          <a:bodyPr/>
          <a:lstStyle/>
          <a:p>
            <a:endParaRPr lang="en-IN"/>
          </a:p>
        </p:txBody>
      </p:sp>
      <p:sp>
        <p:nvSpPr>
          <p:cNvPr id="16" name="Title 15"/>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3" name="Content Placeholder 30"/>
          <p:cNvSpPr>
            <a:spLocks noGrp="1"/>
          </p:cNvSpPr>
          <p:nvPr>
            <p:ph sz="quarter" idx="13"/>
          </p:nvPr>
        </p:nvSpPr>
        <p:spPr>
          <a:xfrm>
            <a:off x="457201" y="2819400"/>
            <a:ext cx="4023360" cy="3209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30"/>
          <p:cNvSpPr>
            <a:spLocks noGrp="1"/>
          </p:cNvSpPr>
          <p:nvPr>
            <p:ph sz="quarter" idx="14"/>
          </p:nvPr>
        </p:nvSpPr>
        <p:spPr>
          <a:xfrm>
            <a:off x="4663440" y="2816352"/>
            <a:ext cx="4023360" cy="3209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3"/>
          <p:cNvSpPr>
            <a:spLocks noGrp="1"/>
          </p:cNvSpPr>
          <p:nvPr>
            <p:ph type="body" sz="half" idx="2"/>
          </p:nvPr>
        </p:nvSpPr>
        <p:spPr>
          <a:xfrm>
            <a:off x="457200" y="2020824"/>
            <a:ext cx="4023360" cy="704088"/>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kern="1200" cap="none" spc="200" baseline="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1" name="Text Placeholder 3"/>
          <p:cNvSpPr>
            <a:spLocks noGrp="1"/>
          </p:cNvSpPr>
          <p:nvPr>
            <p:ph type="body" sz="half" idx="15"/>
          </p:nvPr>
        </p:nvSpPr>
        <p:spPr>
          <a:xfrm>
            <a:off x="4663440" y="2020824"/>
            <a:ext cx="4023360" cy="704088"/>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i="0" kern="1200" cap="none" spc="200" baseline="0" dirty="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400"/>
              </a:spcBef>
              <a:spcAft>
                <a:spcPts val="0"/>
              </a:spcAft>
              <a:buClr>
                <a:schemeClr val="accent1"/>
              </a:buClr>
              <a:buFontTx/>
              <a:buNone/>
            </a:pPr>
            <a:r>
              <a:rPr lang="en-US"/>
              <a:t>Click to edit Master text styles</a:t>
            </a:r>
          </a:p>
        </p:txBody>
      </p:sp>
      <p:sp>
        <p:nvSpPr>
          <p:cNvPr id="11" name="Date Placeholder 10"/>
          <p:cNvSpPr>
            <a:spLocks noGrp="1"/>
          </p:cNvSpPr>
          <p:nvPr>
            <p:ph type="dt" sz="half" idx="16"/>
          </p:nvPr>
        </p:nvSpPr>
        <p:spPr/>
        <p:txBody>
          <a:bodyPr/>
          <a:lstStyle/>
          <a:p>
            <a:fld id="{4A190280-AF1B-4E45-863F-D4D180930080}" type="datetime1">
              <a:rPr lang="en-IN" smtClean="0"/>
              <a:t>07-05-2021</a:t>
            </a:fld>
            <a:endParaRPr lang="en-IN"/>
          </a:p>
        </p:txBody>
      </p:sp>
      <p:sp>
        <p:nvSpPr>
          <p:cNvPr id="12" name="Slide Number Placeholder 11"/>
          <p:cNvSpPr>
            <a:spLocks noGrp="1"/>
          </p:cNvSpPr>
          <p:nvPr>
            <p:ph type="sldNum" sz="quarter" idx="17"/>
          </p:nvPr>
        </p:nvSpPr>
        <p:spPr/>
        <p:txBody>
          <a:bodyPr/>
          <a:lstStyle/>
          <a:p>
            <a:fld id="{EDB199D8-6CC0-4684-8A57-B2ABCCD1628B}" type="slidenum">
              <a:rPr lang="en-IN" smtClean="0"/>
              <a:t>‹#›</a:t>
            </a:fld>
            <a:endParaRPr lang="en-IN"/>
          </a:p>
        </p:txBody>
      </p:sp>
      <p:sp>
        <p:nvSpPr>
          <p:cNvPr id="13" name="Footer Placeholder 12"/>
          <p:cNvSpPr>
            <a:spLocks noGrp="1"/>
          </p:cNvSpPr>
          <p:nvPr>
            <p:ph type="ftr" sz="quarter" idx="18"/>
          </p:nvPr>
        </p:nvSpPr>
        <p:spPr/>
        <p:txBody>
          <a:bodyPr/>
          <a:lstStyle/>
          <a:p>
            <a:endParaRPr lang="en-IN"/>
          </a:p>
        </p:txBody>
      </p:sp>
      <p:sp>
        <p:nvSpPr>
          <p:cNvPr id="18" name="Title 1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p>
        </p:txBody>
      </p:sp>
      <p:sp>
        <p:nvSpPr>
          <p:cNvPr id="15" name="Date Placeholder 14"/>
          <p:cNvSpPr>
            <a:spLocks noGrp="1"/>
          </p:cNvSpPr>
          <p:nvPr>
            <p:ph type="dt" sz="half" idx="10"/>
          </p:nvPr>
        </p:nvSpPr>
        <p:spPr/>
        <p:txBody>
          <a:bodyPr/>
          <a:lstStyle/>
          <a:p>
            <a:fld id="{1A9311AE-BE43-4AD2-8187-F2A55853E037}" type="datetime1">
              <a:rPr lang="en-IN" smtClean="0"/>
              <a:t>07-05-2021</a:t>
            </a:fld>
            <a:endParaRPr lang="en-IN"/>
          </a:p>
        </p:txBody>
      </p:sp>
      <p:sp>
        <p:nvSpPr>
          <p:cNvPr id="16" name="Slide Number Placeholder 15"/>
          <p:cNvSpPr>
            <a:spLocks noGrp="1"/>
          </p:cNvSpPr>
          <p:nvPr>
            <p:ph type="sldNum" sz="quarter" idx="11"/>
          </p:nvPr>
        </p:nvSpPr>
        <p:spPr/>
        <p:txBody>
          <a:bodyPr/>
          <a:lstStyle/>
          <a:p>
            <a:fld id="{EDB199D8-6CC0-4684-8A57-B2ABCCD1628B}" type="slidenum">
              <a:rPr lang="en-IN" smtClean="0"/>
              <a:t>‹#›</a:t>
            </a:fld>
            <a:endParaRPr lang="en-IN"/>
          </a:p>
        </p:txBody>
      </p:sp>
      <p:sp>
        <p:nvSpPr>
          <p:cNvPr id="17" name="Footer Placeholder 16"/>
          <p:cNvSpPr>
            <a:spLocks noGrp="1"/>
          </p:cNvSpPr>
          <p:nvPr>
            <p:ph type="ftr" sz="quarter" idx="12"/>
          </p:nvPr>
        </p:nvSpPr>
        <p:spPr/>
        <p:txBody>
          <a:bodyPr/>
          <a:lstStyle/>
          <a:p>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7481EB8E-48E2-497E-9869-E2B4D89C3136}" type="datetime1">
              <a:rPr lang="en-IN" smtClean="0"/>
              <a:t>07-05-2021</a:t>
            </a:fld>
            <a:endParaRPr lang="en-IN"/>
          </a:p>
        </p:txBody>
      </p:sp>
      <p:sp>
        <p:nvSpPr>
          <p:cNvPr id="8" name="Slide Number Placeholder 7"/>
          <p:cNvSpPr>
            <a:spLocks noGrp="1"/>
          </p:cNvSpPr>
          <p:nvPr>
            <p:ph type="sldNum" sz="quarter" idx="11"/>
          </p:nvPr>
        </p:nvSpPr>
        <p:spPr/>
        <p:txBody>
          <a:bodyPr/>
          <a:lstStyle/>
          <a:p>
            <a:fld id="{EDB199D8-6CC0-4684-8A57-B2ABCCD1628B}" type="slidenum">
              <a:rPr lang="en-IN" smtClean="0"/>
              <a:t>‹#›</a:t>
            </a:fld>
            <a:endParaRPr lang="en-IN"/>
          </a:p>
        </p:txBody>
      </p:sp>
      <p:sp>
        <p:nvSpPr>
          <p:cNvPr id="9" name="Footer Placeholder 8"/>
          <p:cNvSpPr>
            <a:spLocks noGrp="1"/>
          </p:cNvSpPr>
          <p:nvPr>
            <p:ph type="ftr" sz="quarter" idx="12"/>
          </p:nvPr>
        </p:nvSpPr>
        <p:spPr/>
        <p:txBody>
          <a:bodyPr/>
          <a:lstStyle/>
          <a:p>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4" name="Content Placeholder 30"/>
          <p:cNvSpPr>
            <a:spLocks noGrp="1"/>
          </p:cNvSpPr>
          <p:nvPr>
            <p:ph sz="quarter" idx="14"/>
          </p:nvPr>
        </p:nvSpPr>
        <p:spPr>
          <a:xfrm>
            <a:off x="1485900" y="1914525"/>
            <a:ext cx="6172200" cy="35109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p:cNvSpPr>
            <a:spLocks noGrp="1"/>
          </p:cNvSpPr>
          <p:nvPr>
            <p:ph type="body" sz="half" idx="2"/>
          </p:nvPr>
        </p:nvSpPr>
        <p:spPr>
          <a:xfrm>
            <a:off x="1737360" y="5513832"/>
            <a:ext cx="5669280" cy="548640"/>
          </a:xfrm>
        </p:spPr>
        <p:txBody>
          <a:bodyPr vert="horz" lIns="91440" tIns="0" rIns="91440" bIns="45720" rtlCol="0" anchor="ctr">
            <a:normAutofit/>
          </a:bodyPr>
          <a:lstStyle>
            <a:lvl1pPr marL="0" indent="0" algn="ctr" defTabSz="914400" rtl="0" eaLnBrk="1" latinLnBrk="0" hangingPunct="1">
              <a:lnSpc>
                <a:spcPct val="100000"/>
              </a:lnSpc>
              <a:spcBef>
                <a:spcPts val="0"/>
              </a:spcBef>
              <a:buClr>
                <a:schemeClr val="accent1"/>
              </a:buClr>
              <a:buFont typeface="Arial" pitchFamily="34" charset="0"/>
              <a:buNone/>
              <a:defRPr lang="en-US" sz="1400" b="0" i="0" kern="1200" cap="none" spc="0" baseline="0" smtClean="0">
                <a:solidFill>
                  <a:schemeClr val="tx1"/>
                </a:solidFill>
                <a:latin typeface="+mn-lt"/>
                <a:ea typeface="+mn-ea"/>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itle 12"/>
          <p:cNvSpPr>
            <a:spLocks noGrp="1"/>
          </p:cNvSpPr>
          <p:nvPr>
            <p:ph type="title"/>
          </p:nvPr>
        </p:nvSpPr>
        <p:spPr/>
        <p:txBody>
          <a:bodyPr/>
          <a:lstStyle/>
          <a:p>
            <a:r>
              <a:rPr lang="en-US"/>
              <a:t>Click to edit Master title style</a:t>
            </a:r>
          </a:p>
        </p:txBody>
      </p:sp>
      <p:sp>
        <p:nvSpPr>
          <p:cNvPr id="16" name="Date Placeholder 15"/>
          <p:cNvSpPr>
            <a:spLocks noGrp="1"/>
          </p:cNvSpPr>
          <p:nvPr>
            <p:ph type="dt" sz="half" idx="15"/>
          </p:nvPr>
        </p:nvSpPr>
        <p:spPr/>
        <p:txBody>
          <a:bodyPr/>
          <a:lstStyle/>
          <a:p>
            <a:fld id="{8008492B-8452-400A-A590-FD8237F4B744}" type="datetime1">
              <a:rPr lang="en-IN" smtClean="0"/>
              <a:t>07-05-2021</a:t>
            </a:fld>
            <a:endParaRPr lang="en-IN"/>
          </a:p>
        </p:txBody>
      </p:sp>
      <p:sp>
        <p:nvSpPr>
          <p:cNvPr id="19" name="Slide Number Placeholder 18"/>
          <p:cNvSpPr>
            <a:spLocks noGrp="1"/>
          </p:cNvSpPr>
          <p:nvPr>
            <p:ph type="sldNum" sz="quarter" idx="16"/>
          </p:nvPr>
        </p:nvSpPr>
        <p:spPr/>
        <p:txBody>
          <a:bodyPr/>
          <a:lstStyle/>
          <a:p>
            <a:fld id="{EDB199D8-6CC0-4684-8A57-B2ABCCD1628B}" type="slidenum">
              <a:rPr lang="en-IN" smtClean="0"/>
              <a:t>‹#›</a:t>
            </a:fld>
            <a:endParaRPr lang="en-IN"/>
          </a:p>
        </p:txBody>
      </p:sp>
      <p:sp>
        <p:nvSpPr>
          <p:cNvPr id="23" name="Footer Placeholder 22"/>
          <p:cNvSpPr>
            <a:spLocks noGrp="1"/>
          </p:cNvSpPr>
          <p:nvPr>
            <p:ph type="ftr" sz="quarter" idx="17"/>
          </p:nvPr>
        </p:nvSpPr>
        <p:spPr/>
        <p:txBody>
          <a:bodyPr/>
          <a:lstStyle/>
          <a:p>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852209" y="2026918"/>
            <a:ext cx="5439582" cy="3263750"/>
          </a:xfrm>
          <a:solidFill>
            <a:schemeClr val="tx1"/>
          </a:solidFill>
          <a:ln w="69850" cmpd="dbl">
            <a:solidFill>
              <a:schemeClr val="tx1"/>
            </a:solid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0" kern="1200" cap="none" spc="0" baseline="0" dirty="0">
                <a:solidFill>
                  <a:schemeClr val="bg1"/>
                </a:solidFill>
                <a:latin typeface="+mj-lt"/>
                <a:ea typeface="+mj-ea"/>
                <a:cs typeface="Tunga" pitchFamily="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5" name="Text Placeholder 24"/>
          <p:cNvSpPr>
            <a:spLocks noGrp="1"/>
          </p:cNvSpPr>
          <p:nvPr>
            <p:ph type="body" sz="quarter" idx="13"/>
          </p:nvPr>
        </p:nvSpPr>
        <p:spPr>
          <a:xfrm>
            <a:off x="1737360" y="5516880"/>
            <a:ext cx="5669280" cy="548640"/>
          </a:xfrm>
        </p:spPr>
        <p:txBody>
          <a:bodyPr vert="horz" lIns="91440" tIns="0" rIns="91440" bIns="0" rtlCol="0" anchor="ctr" anchorCtr="0">
            <a:normAutofit/>
          </a:bodyPr>
          <a:lstStyle>
            <a:lvl1pPr marL="0" indent="0">
              <a:spcBef>
                <a:spcPts val="0"/>
              </a:spcBef>
              <a:buNone/>
              <a:defRPr lang="en-US" sz="1400" b="0" i="0" kern="1200" cap="none" spc="30" baseline="0" smtClean="0">
                <a:solidFill>
                  <a:schemeClr val="tx2"/>
                </a:solidFill>
                <a:latin typeface="+mn-lt"/>
                <a:ea typeface="+mn-ea"/>
                <a:cs typeface="Tahoma" pitchFamily="34" charset="0"/>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marL="0" lvl="0" indent="0" algn="ctr" defTabSz="914400" rtl="0" eaLnBrk="1" latinLnBrk="0" hangingPunct="1">
              <a:spcBef>
                <a:spcPts val="600"/>
              </a:spcBef>
              <a:spcAft>
                <a:spcPts val="0"/>
              </a:spcAft>
              <a:buClr>
                <a:schemeClr val="accent1"/>
              </a:buClr>
              <a:buFont typeface="Arial" pitchFamily="34" charset="0"/>
              <a:buNone/>
            </a:pPr>
            <a:r>
              <a:rPr lang="en-US"/>
              <a:t>Click to edit Master text styles</a:t>
            </a:r>
          </a:p>
        </p:txBody>
      </p:sp>
      <p:sp>
        <p:nvSpPr>
          <p:cNvPr id="12" name="Title 11"/>
          <p:cNvSpPr>
            <a:spLocks noGrp="1"/>
          </p:cNvSpPr>
          <p:nvPr>
            <p:ph type="title"/>
          </p:nvPr>
        </p:nvSpPr>
        <p:spPr>
          <a:xfrm>
            <a:off x="2514600" y="975360"/>
            <a:ext cx="4114800" cy="701040"/>
          </a:xfrm>
        </p:spPr>
        <p:txBody>
          <a:bodyPr/>
          <a:lstStyle/>
          <a:p>
            <a:r>
              <a:rPr lang="en-US"/>
              <a:t>Click to edit Master title style</a:t>
            </a:r>
          </a:p>
        </p:txBody>
      </p:sp>
      <p:sp>
        <p:nvSpPr>
          <p:cNvPr id="13" name="Date Placeholder 12"/>
          <p:cNvSpPr>
            <a:spLocks noGrp="1"/>
          </p:cNvSpPr>
          <p:nvPr>
            <p:ph type="dt" sz="half" idx="14"/>
          </p:nvPr>
        </p:nvSpPr>
        <p:spPr>
          <a:xfrm>
            <a:off x="2981325" y="273180"/>
            <a:ext cx="3181350" cy="292100"/>
          </a:xfrm>
        </p:spPr>
        <p:txBody>
          <a:bodyPr/>
          <a:lstStyle/>
          <a:p>
            <a:fld id="{631734F1-0126-48C5-8D9B-4C7099D17AFB}" type="datetime1">
              <a:rPr lang="en-IN" smtClean="0"/>
              <a:t>07-05-2021</a:t>
            </a:fld>
            <a:endParaRPr lang="en-IN"/>
          </a:p>
        </p:txBody>
      </p:sp>
      <p:sp>
        <p:nvSpPr>
          <p:cNvPr id="14" name="Slide Number Placeholder 13"/>
          <p:cNvSpPr>
            <a:spLocks noGrp="1"/>
          </p:cNvSpPr>
          <p:nvPr>
            <p:ph type="sldNum" sz="quarter" idx="15"/>
          </p:nvPr>
        </p:nvSpPr>
        <p:spPr>
          <a:xfrm>
            <a:off x="4038600" y="6172200"/>
            <a:ext cx="1066800" cy="304800"/>
          </a:xfrm>
        </p:spPr>
        <p:txBody>
          <a:bodyPr/>
          <a:lstStyle/>
          <a:p>
            <a:fld id="{EDB199D8-6CC0-4684-8A57-B2ABCCD1628B}" type="slidenum">
              <a:rPr lang="en-IN" smtClean="0"/>
              <a:t>‹#›</a:t>
            </a:fld>
            <a:endParaRPr lang="en-IN"/>
          </a:p>
        </p:txBody>
      </p:sp>
      <p:sp>
        <p:nvSpPr>
          <p:cNvPr id="15" name="Footer Placeholder 14"/>
          <p:cNvSpPr>
            <a:spLocks noGrp="1"/>
          </p:cNvSpPr>
          <p:nvPr>
            <p:ph type="ftr" sz="quarter" idx="16"/>
          </p:nvPr>
        </p:nvSpPr>
        <p:spPr>
          <a:xfrm>
            <a:off x="1447800" y="6486525"/>
            <a:ext cx="6248400" cy="292100"/>
          </a:xfrm>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8" name="Rectangle 7"/>
          <p:cNvSpPr/>
          <p:nvPr/>
        </p:nvSpPr>
        <p:spPr bwMode="hidden">
          <a:xfrm>
            <a:off x="0" y="1335973"/>
            <a:ext cx="9144000" cy="5522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2019301"/>
            <a:ext cx="8229600" cy="41173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981325" y="273180"/>
            <a:ext cx="3181350" cy="292100"/>
          </a:xfrm>
          <a:prstGeom prst="rect">
            <a:avLst/>
          </a:prstGeom>
        </p:spPr>
        <p:txBody>
          <a:bodyPr vert="horz" lIns="91440" tIns="45720" rIns="91440" bIns="45720" rtlCol="0" anchor="ctr">
            <a:noAutofit/>
          </a:bodyPr>
          <a:lstStyle>
            <a:lvl1pPr algn="ctr">
              <a:defRPr sz="1200" b="0" cap="all" spc="300" baseline="0">
                <a:solidFill>
                  <a:schemeClr val="tx1"/>
                </a:solidFill>
              </a:defRPr>
            </a:lvl1pPr>
          </a:lstStyle>
          <a:p>
            <a:fld id="{08CF02E3-0E21-42E9-91F3-F093ADE875D5}" type="datetime1">
              <a:rPr lang="en-IN" smtClean="0"/>
              <a:t>07-05-2021</a:t>
            </a:fld>
            <a:endParaRPr lang="en-IN"/>
          </a:p>
        </p:txBody>
      </p:sp>
      <p:sp>
        <p:nvSpPr>
          <p:cNvPr id="5" name="Footer Placeholder 4"/>
          <p:cNvSpPr>
            <a:spLocks noGrp="1"/>
          </p:cNvSpPr>
          <p:nvPr>
            <p:ph type="ftr" sz="quarter" idx="3"/>
          </p:nvPr>
        </p:nvSpPr>
        <p:spPr>
          <a:xfrm>
            <a:off x="1447800" y="6486525"/>
            <a:ext cx="6248400" cy="292100"/>
          </a:xfrm>
          <a:prstGeom prst="rect">
            <a:avLst/>
          </a:prstGeom>
        </p:spPr>
        <p:txBody>
          <a:bodyPr vert="horz" lIns="91440" tIns="45720" rIns="91440" bIns="45720" rtlCol="0" anchor="ctr">
            <a:normAutofit/>
          </a:bodyPr>
          <a:lstStyle>
            <a:lvl1pPr algn="ctr">
              <a:defRPr sz="1100" b="0" cap="all" spc="300" baseline="0">
                <a:solidFill>
                  <a:schemeClr val="tx1"/>
                </a:solidFill>
              </a:defRPr>
            </a:lvl1pPr>
          </a:lstStyle>
          <a:p>
            <a:endParaRPr lang="en-IN"/>
          </a:p>
        </p:txBody>
      </p:sp>
      <p:sp>
        <p:nvSpPr>
          <p:cNvPr id="6" name="Slide Number Placeholder 5"/>
          <p:cNvSpPr>
            <a:spLocks noGrp="1"/>
          </p:cNvSpPr>
          <p:nvPr>
            <p:ph type="sldNum" sz="quarter" idx="4"/>
          </p:nvPr>
        </p:nvSpPr>
        <p:spPr>
          <a:xfrm>
            <a:off x="4038600" y="6172200"/>
            <a:ext cx="1066800" cy="304800"/>
          </a:xfrm>
          <a:prstGeom prst="rect">
            <a:avLst/>
          </a:prstGeom>
          <a:ln>
            <a:noFill/>
          </a:ln>
        </p:spPr>
        <p:txBody>
          <a:bodyPr vert="horz" lIns="0" tIns="0" rIns="0" bIns="0" rtlCol="0" anchor="ctr">
            <a:normAutofit/>
          </a:bodyPr>
          <a:lstStyle>
            <a:lvl1pPr algn="ctr">
              <a:defRPr sz="1200" b="1">
                <a:solidFill>
                  <a:schemeClr val="tx1"/>
                </a:solidFill>
              </a:defRPr>
            </a:lvl1pPr>
          </a:lstStyle>
          <a:p>
            <a:fld id="{EDB199D8-6CC0-4684-8A57-B2ABCCD1628B}" type="slidenum">
              <a:rPr lang="en-IN" smtClean="0"/>
              <a:t>‹#›</a:t>
            </a:fld>
            <a:endParaRPr lang="en-IN"/>
          </a:p>
        </p:txBody>
      </p:sp>
      <p:cxnSp>
        <p:nvCxnSpPr>
          <p:cNvPr id="10" name="Straight Connector 9"/>
          <p:cNvCxnSpPr/>
          <p:nvPr/>
        </p:nvCxnSpPr>
        <p:spPr>
          <a:xfrm>
            <a:off x="0" y="1331436"/>
            <a:ext cx="9144000" cy="1588"/>
          </a:xfrm>
          <a:prstGeom prst="line">
            <a:avLst/>
          </a:prstGeom>
          <a:ln w="12700">
            <a:solidFill>
              <a:schemeClr val="tx2">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2514600" y="975360"/>
            <a:ext cx="4114800" cy="70104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r>
              <a:rPr lang="en-US"/>
              <a:t>Click to edit Master title style</a:t>
            </a:r>
            <a:endParaRPr lang="en-US" dirty="0"/>
          </a:p>
        </p:txBody>
      </p:sp>
    </p:spTree>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spcBef>
          <a:spcPts val="400"/>
        </a:spcBef>
        <a:buNone/>
        <a:defRPr sz="1800" b="1" kern="1200" cap="all" spc="0" baseline="0">
          <a:solidFill>
            <a:schemeClr val="bg1">
              <a:lumMod val="75000"/>
              <a:lumOff val="25000"/>
            </a:schemeClr>
          </a:solidFill>
          <a:effectLst/>
          <a:latin typeface="+mj-lt"/>
          <a:ea typeface="+mj-ea"/>
          <a:cs typeface="Tunga" pitchFamily="2"/>
        </a:defRPr>
      </a:lvl1pPr>
    </p:titleStyle>
    <p:bodyStyle>
      <a:lvl1pPr marL="0" indent="0" algn="ctr" defTabSz="914400" rtl="0" eaLnBrk="1" latinLnBrk="0" hangingPunct="1">
        <a:lnSpc>
          <a:spcPct val="100000"/>
        </a:lnSpc>
        <a:spcBef>
          <a:spcPts val="600"/>
        </a:spcBef>
        <a:spcAft>
          <a:spcPts val="0"/>
        </a:spcAft>
        <a:buClr>
          <a:schemeClr val="accent1"/>
        </a:buClr>
        <a:buFontTx/>
        <a:buNone/>
        <a:defRPr sz="2000" b="0" i="0" kern="1200" cap="none" spc="30" baseline="0">
          <a:solidFill>
            <a:schemeClr val="tx1"/>
          </a:solidFill>
          <a:latin typeface="+mn-lt"/>
          <a:ea typeface="+mn-ea"/>
          <a:cs typeface="Tahoma" pitchFamily="34" charset="0"/>
        </a:defRPr>
      </a:lvl1pPr>
      <a:lvl2pPr marL="0" indent="0" algn="ctr" defTabSz="914400" rtl="0" eaLnBrk="1" latinLnBrk="0" hangingPunct="1">
        <a:lnSpc>
          <a:spcPct val="100000"/>
        </a:lnSpc>
        <a:spcBef>
          <a:spcPts val="1200"/>
        </a:spcBef>
        <a:buClr>
          <a:schemeClr val="accent1"/>
        </a:buClr>
        <a:buFontTx/>
        <a:buNone/>
        <a:defRPr sz="1800" kern="1200">
          <a:solidFill>
            <a:schemeClr val="tx2"/>
          </a:solidFill>
          <a:latin typeface="+mn-lt"/>
          <a:ea typeface="+mn-ea"/>
          <a:cs typeface="Tahoma" pitchFamily="34" charset="0"/>
        </a:defRPr>
      </a:lvl2pPr>
      <a:lvl3pPr marL="0" indent="0" algn="ctr" defTabSz="914400" rtl="0" eaLnBrk="1" latinLnBrk="0" hangingPunct="1">
        <a:lnSpc>
          <a:spcPct val="100000"/>
        </a:lnSpc>
        <a:spcBef>
          <a:spcPts val="1200"/>
        </a:spcBef>
        <a:buClr>
          <a:schemeClr val="accent1"/>
        </a:buClr>
        <a:buFontTx/>
        <a:buNone/>
        <a:defRPr sz="1600" kern="1200">
          <a:solidFill>
            <a:schemeClr val="tx1"/>
          </a:solidFill>
          <a:latin typeface="+mn-lt"/>
          <a:ea typeface="+mn-ea"/>
          <a:cs typeface="Tahoma" pitchFamily="34" charset="0"/>
        </a:defRPr>
      </a:lvl3pPr>
      <a:lvl4pPr marL="0" indent="0" algn="ctr" defTabSz="914400" rtl="0" eaLnBrk="1" latinLnBrk="0" hangingPunct="1">
        <a:lnSpc>
          <a:spcPct val="100000"/>
        </a:lnSpc>
        <a:spcBef>
          <a:spcPts val="1200"/>
        </a:spcBef>
        <a:buClr>
          <a:schemeClr val="accent1"/>
        </a:buClr>
        <a:buFontTx/>
        <a:buNone/>
        <a:defRPr sz="1400" kern="1200">
          <a:solidFill>
            <a:schemeClr val="tx2"/>
          </a:solidFill>
          <a:latin typeface="+mn-lt"/>
          <a:ea typeface="+mn-ea"/>
          <a:cs typeface="Tahoma" pitchFamily="34" charset="0"/>
        </a:defRPr>
      </a:lvl4pPr>
      <a:lvl5pPr marL="0" indent="0" algn="ctr" defTabSz="914400" rtl="0" eaLnBrk="1" latinLnBrk="0" hangingPunct="1">
        <a:lnSpc>
          <a:spcPct val="100000"/>
        </a:lnSpc>
        <a:spcBef>
          <a:spcPts val="1200"/>
        </a:spcBef>
        <a:buClr>
          <a:schemeClr val="accent1"/>
        </a:buClr>
        <a:buFontTx/>
        <a:buNone/>
        <a:defRPr sz="1400" kern="1200" baseline="0">
          <a:solidFill>
            <a:schemeClr val="tx1"/>
          </a:solidFill>
          <a:latin typeface="+mn-lt"/>
          <a:ea typeface="+mn-ea"/>
          <a:cs typeface="Tahoma" pitchFamily="34" charset="0"/>
        </a:defRPr>
      </a:lvl5pPr>
      <a:lvl6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6pPr>
      <a:lvl7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7pPr>
      <a:lvl8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8pPr>
      <a:lvl9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95536" y="5105400"/>
            <a:ext cx="7520880" cy="1752600"/>
          </a:xfrm>
        </p:spPr>
        <p:txBody>
          <a:bodyPr>
            <a:normAutofit/>
          </a:bodyPr>
          <a:lstStyle/>
          <a:p>
            <a:pPr algn="r"/>
            <a:endParaRPr lang="en-IN" dirty="0"/>
          </a:p>
        </p:txBody>
      </p:sp>
      <p:sp>
        <p:nvSpPr>
          <p:cNvPr id="2" name="Title 1"/>
          <p:cNvSpPr>
            <a:spLocks noGrp="1"/>
          </p:cNvSpPr>
          <p:nvPr>
            <p:ph type="title"/>
          </p:nvPr>
        </p:nvSpPr>
        <p:spPr>
          <a:xfrm>
            <a:off x="678972" y="476672"/>
            <a:ext cx="7772400" cy="1470025"/>
          </a:xfrm>
        </p:spPr>
        <p:txBody>
          <a:bodyPr>
            <a:normAutofit/>
          </a:bodyPr>
          <a:lstStyle/>
          <a:p>
            <a:endParaRPr lang="en-IN" sz="2400" dirty="0"/>
          </a:p>
        </p:txBody>
      </p:sp>
      <p:sp>
        <p:nvSpPr>
          <p:cNvPr id="4" name="AutoShape 2" descr="C:\Users\singh\OneDrive\Desktop\FLIGHTS.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C:\Users\singh\OneDrive\Desktop\FLIGHTS.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83"/>
            <a:ext cx="9157656" cy="6867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7" descr="C:\Users\singh\OneDrive\Desktop\FLIGHTS.webp"/>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TextBox 6"/>
          <p:cNvSpPr txBox="1"/>
          <p:nvPr/>
        </p:nvSpPr>
        <p:spPr>
          <a:xfrm>
            <a:off x="899592" y="465138"/>
            <a:ext cx="8064896" cy="1015663"/>
          </a:xfrm>
          <a:prstGeom prst="rect">
            <a:avLst/>
          </a:prstGeom>
          <a:noFill/>
        </p:spPr>
        <p:txBody>
          <a:bodyPr wrap="square" rtlCol="0">
            <a:spAutoFit/>
          </a:bodyPr>
          <a:lstStyle/>
          <a:p>
            <a:pPr algn="ctr"/>
            <a:r>
              <a:rPr lang="en-IN" sz="4000" dirty="0">
                <a:solidFill>
                  <a:srgbClr val="FF0000"/>
                </a:solidFill>
              </a:rPr>
              <a:t>AIRLINES RESERVATION SYSTEM</a:t>
            </a:r>
            <a:br>
              <a:rPr lang="en-IN" sz="4000" dirty="0">
                <a:solidFill>
                  <a:srgbClr val="FF0000"/>
                </a:solidFill>
              </a:rPr>
            </a:br>
            <a:r>
              <a:rPr lang="en-IN" sz="2000" dirty="0">
                <a:solidFill>
                  <a:srgbClr val="FF0000"/>
                </a:solidFill>
              </a:rPr>
              <a:t>SOFTWARE ENGINEERING PROJECT</a:t>
            </a:r>
            <a:endParaRPr lang="en-IN" sz="4000" dirty="0">
              <a:solidFill>
                <a:srgbClr val="FF0000"/>
              </a:solidFill>
            </a:endParaRPr>
          </a:p>
        </p:txBody>
      </p:sp>
      <p:sp>
        <p:nvSpPr>
          <p:cNvPr id="8" name="TextBox 7"/>
          <p:cNvSpPr txBox="1"/>
          <p:nvPr/>
        </p:nvSpPr>
        <p:spPr>
          <a:xfrm>
            <a:off x="612775" y="3429000"/>
            <a:ext cx="8351713" cy="1631216"/>
          </a:xfrm>
          <a:prstGeom prst="rect">
            <a:avLst/>
          </a:prstGeom>
          <a:noFill/>
        </p:spPr>
        <p:txBody>
          <a:bodyPr wrap="square" rtlCol="0">
            <a:spAutoFit/>
          </a:bodyPr>
          <a:lstStyle/>
          <a:p>
            <a:pPr algn="r"/>
            <a:r>
              <a:rPr lang="en-IN" sz="2800" b="1" dirty="0">
                <a:solidFill>
                  <a:srgbClr val="002060"/>
                </a:solidFill>
              </a:rPr>
              <a:t>Submitted by:</a:t>
            </a:r>
          </a:p>
          <a:p>
            <a:pPr algn="r"/>
            <a:r>
              <a:rPr lang="en-IN" dirty="0" err="1">
                <a:solidFill>
                  <a:srgbClr val="002060"/>
                </a:solidFill>
              </a:rPr>
              <a:t>Amit</a:t>
            </a:r>
            <a:r>
              <a:rPr lang="en-IN" dirty="0">
                <a:solidFill>
                  <a:srgbClr val="002060"/>
                </a:solidFill>
              </a:rPr>
              <a:t> </a:t>
            </a:r>
            <a:r>
              <a:rPr lang="en-IN" dirty="0" err="1">
                <a:solidFill>
                  <a:srgbClr val="002060"/>
                </a:solidFill>
              </a:rPr>
              <a:t>Srivastav</a:t>
            </a:r>
            <a:r>
              <a:rPr lang="en-IN" dirty="0">
                <a:solidFill>
                  <a:srgbClr val="002060"/>
                </a:solidFill>
              </a:rPr>
              <a:t>( RA1911003010633)</a:t>
            </a:r>
          </a:p>
          <a:p>
            <a:pPr algn="r"/>
            <a:r>
              <a:rPr lang="en-IN" dirty="0" err="1">
                <a:solidFill>
                  <a:srgbClr val="002060"/>
                </a:solidFill>
              </a:rPr>
              <a:t>Roshan</a:t>
            </a:r>
            <a:r>
              <a:rPr lang="en-IN" dirty="0">
                <a:solidFill>
                  <a:srgbClr val="002060"/>
                </a:solidFill>
              </a:rPr>
              <a:t> Singh( RA1911003010636)</a:t>
            </a:r>
          </a:p>
          <a:p>
            <a:pPr algn="r"/>
            <a:r>
              <a:rPr lang="en-IN" dirty="0" err="1">
                <a:solidFill>
                  <a:srgbClr val="002060"/>
                </a:solidFill>
              </a:rPr>
              <a:t>Aman</a:t>
            </a:r>
            <a:r>
              <a:rPr lang="en-IN" dirty="0">
                <a:solidFill>
                  <a:srgbClr val="002060"/>
                </a:solidFill>
              </a:rPr>
              <a:t> </a:t>
            </a:r>
            <a:r>
              <a:rPr lang="en-IN" dirty="0" err="1">
                <a:solidFill>
                  <a:srgbClr val="002060"/>
                </a:solidFill>
              </a:rPr>
              <a:t>Kalla</a:t>
            </a:r>
            <a:r>
              <a:rPr lang="en-IN" dirty="0">
                <a:solidFill>
                  <a:srgbClr val="002060"/>
                </a:solidFill>
              </a:rPr>
              <a:t>( RA1911003010640)</a:t>
            </a:r>
          </a:p>
          <a:p>
            <a:endParaRPr lang="en-IN" dirty="0">
              <a:solidFill>
                <a:srgbClr val="002060"/>
              </a:solidFill>
            </a:endParaRPr>
          </a:p>
        </p:txBody>
      </p:sp>
      <p:sp>
        <p:nvSpPr>
          <p:cNvPr id="9" name="Slide Number Placeholder 8">
            <a:extLst>
              <a:ext uri="{FF2B5EF4-FFF2-40B4-BE49-F238E27FC236}">
                <a16:creationId xmlns:a16="http://schemas.microsoft.com/office/drawing/2014/main" id="{D2772E4C-DF72-4081-B7F1-3C295F6630E3}"/>
              </a:ext>
            </a:extLst>
          </p:cNvPr>
          <p:cNvSpPr>
            <a:spLocks noGrp="1"/>
          </p:cNvSpPr>
          <p:nvPr>
            <p:ph type="sldNum" sz="quarter" idx="11"/>
          </p:nvPr>
        </p:nvSpPr>
        <p:spPr/>
        <p:txBody>
          <a:bodyPr/>
          <a:lstStyle/>
          <a:p>
            <a:fld id="{EDB199D8-6CC0-4684-8A57-B2ABCCD1628B}" type="slidenum">
              <a:rPr lang="en-IN" smtClean="0"/>
              <a:t>1</a:t>
            </a:fld>
            <a:endParaRPr lang="en-IN"/>
          </a:p>
        </p:txBody>
      </p:sp>
    </p:spTree>
    <p:extLst>
      <p:ext uri="{BB962C8B-B14F-4D97-AF65-F5344CB8AC3E}">
        <p14:creationId xmlns:p14="http://schemas.microsoft.com/office/powerpoint/2010/main" val="4087272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31640" y="260648"/>
            <a:ext cx="6840760" cy="845056"/>
          </a:xfrm>
        </p:spPr>
        <p:txBody>
          <a:bodyPr>
            <a:noAutofit/>
          </a:bodyPr>
          <a:lstStyle/>
          <a:p>
            <a:r>
              <a:rPr lang="en-IN" sz="2800" dirty="0"/>
              <a:t>BUSINESS TEMPLATE FOR THE PROJECT(Continuation….)</a:t>
            </a:r>
          </a:p>
        </p:txBody>
      </p:sp>
      <p:sp>
        <p:nvSpPr>
          <p:cNvPr id="2" name="TextBox 1">
            <a:extLst>
              <a:ext uri="{FF2B5EF4-FFF2-40B4-BE49-F238E27FC236}">
                <a16:creationId xmlns:a16="http://schemas.microsoft.com/office/drawing/2014/main" id="{DDA4F2DE-1C80-4345-8A3D-7782002983C1}"/>
              </a:ext>
            </a:extLst>
          </p:cNvPr>
          <p:cNvSpPr txBox="1"/>
          <p:nvPr/>
        </p:nvSpPr>
        <p:spPr>
          <a:xfrm>
            <a:off x="287016" y="1263648"/>
            <a:ext cx="8749480" cy="5317353"/>
          </a:xfrm>
          <a:prstGeom prst="rect">
            <a:avLst/>
          </a:prstGeom>
          <a:noFill/>
        </p:spPr>
        <p:txBody>
          <a:bodyPr wrap="square" rtlCol="0">
            <a:spAutoFit/>
          </a:bodyPr>
          <a:lstStyle/>
          <a:p>
            <a:pPr marL="0" algn="l" rtl="0" eaLnBrk="1" fontAlgn="ctr" latinLnBrk="0" hangingPunct="1">
              <a:lnSpc>
                <a:spcPct val="115000"/>
              </a:lnSpc>
              <a:spcBef>
                <a:spcPts val="0"/>
              </a:spcBef>
              <a:spcAft>
                <a:spcPts val="1000"/>
              </a:spcAft>
            </a:pPr>
            <a:r>
              <a:rPr lang="en-US" sz="1800" b="0" i="0" u="none" strike="noStrike" kern="1200" dirty="0">
                <a:solidFill>
                  <a:srgbClr val="000000"/>
                </a:solidFill>
                <a:effectLst/>
                <a:latin typeface="Garamond" panose="02020404030301010803" pitchFamily="18" charset="0"/>
              </a:rPr>
              <a:t> </a:t>
            </a:r>
            <a:r>
              <a:rPr lang="en-US" sz="2400" b="1" i="0" u="sng" strike="noStrike" kern="1200" dirty="0">
                <a:effectLst/>
              </a:rPr>
              <a:t>THE PROJECT:</a:t>
            </a:r>
            <a:endParaRPr lang="en-IN" sz="2400" b="1" i="0" u="sng" strike="noStrike" dirty="0">
              <a:effectLst/>
            </a:endParaRPr>
          </a:p>
          <a:p>
            <a:pPr marL="347472" indent="-347472" algn="l" rtl="0" eaLnBrk="1" fontAlgn="ctr" latinLnBrk="0" hangingPunct="1">
              <a:lnSpc>
                <a:spcPct val="115000"/>
              </a:lnSpc>
              <a:spcBef>
                <a:spcPts val="0"/>
              </a:spcBef>
              <a:spcAft>
                <a:spcPts val="0"/>
              </a:spcAft>
              <a:buFont typeface="Wingdings" panose="05000000000000000000" pitchFamily="2" charset="2"/>
              <a:buChar char="Ø"/>
            </a:pPr>
            <a:r>
              <a:rPr lang="en-US" sz="2400" b="0" i="0" u="none" strike="noStrike" kern="1200" dirty="0">
                <a:effectLst/>
              </a:rPr>
              <a:t>The project is aimed at exposing the relevance and importance of Airline Reservation Systems(ARS).</a:t>
            </a:r>
            <a:endParaRPr lang="en-IN" sz="2400" dirty="0"/>
          </a:p>
          <a:p>
            <a:pPr marL="347472" indent="-347472" algn="l" rtl="0" eaLnBrk="1" fontAlgn="ctr" latinLnBrk="0" hangingPunct="1">
              <a:lnSpc>
                <a:spcPct val="115000"/>
              </a:lnSpc>
              <a:spcBef>
                <a:spcPts val="0"/>
              </a:spcBef>
              <a:spcAft>
                <a:spcPts val="0"/>
              </a:spcAft>
              <a:buFont typeface="Wingdings" panose="05000000000000000000" pitchFamily="2" charset="2"/>
              <a:buChar char="Ø"/>
            </a:pPr>
            <a:r>
              <a:rPr lang="en-US" sz="2400" b="0" i="0" u="none" strike="noStrike" kern="1200" dirty="0">
                <a:effectLst/>
              </a:rPr>
              <a:t>It is projected towards enhancing the relationship between customers and airline agencies through the use of ARSs, and thereby making it convenient for the customers to book the flights as when they require such that they can utilize this software to make reservations.</a:t>
            </a:r>
            <a:endParaRPr lang="en-IN" sz="2400" dirty="0"/>
          </a:p>
          <a:p>
            <a:pPr marL="347472" indent="-347472" algn="l" rtl="0" eaLnBrk="1" fontAlgn="ctr" latinLnBrk="0" hangingPunct="1">
              <a:lnSpc>
                <a:spcPct val="115000"/>
              </a:lnSpc>
              <a:spcBef>
                <a:spcPts val="0"/>
              </a:spcBef>
              <a:spcAft>
                <a:spcPts val="0"/>
              </a:spcAft>
              <a:buFont typeface="Wingdings" panose="05000000000000000000" pitchFamily="2" charset="2"/>
              <a:buChar char="Ø"/>
            </a:pPr>
            <a:r>
              <a:rPr lang="en-US" sz="2400" b="0" i="0" u="none" strike="noStrike" kern="1200" dirty="0">
                <a:effectLst/>
              </a:rPr>
              <a:t>The main purpose of this software is to reduce the manual errors involved in the airline reservation process and make it convenient for the customers to book the flights as when they require such that they can utilize this software to make reservations, modify reservations or cancel a particular reservation.</a:t>
            </a:r>
            <a:endParaRPr lang="en-IN" sz="2400" b="0" i="0" u="none" strike="noStrike" dirty="0">
              <a:effectLst/>
            </a:endParaRPr>
          </a:p>
        </p:txBody>
      </p:sp>
      <p:sp>
        <p:nvSpPr>
          <p:cNvPr id="4" name="Slide Number Placeholder 3">
            <a:extLst>
              <a:ext uri="{FF2B5EF4-FFF2-40B4-BE49-F238E27FC236}">
                <a16:creationId xmlns:a16="http://schemas.microsoft.com/office/drawing/2014/main" id="{677CFF2B-FB59-4BAC-8B98-8C6DE8666BCC}"/>
              </a:ext>
            </a:extLst>
          </p:cNvPr>
          <p:cNvSpPr>
            <a:spLocks noGrp="1"/>
          </p:cNvSpPr>
          <p:nvPr>
            <p:ph type="sldNum" sz="quarter" idx="15"/>
          </p:nvPr>
        </p:nvSpPr>
        <p:spPr/>
        <p:txBody>
          <a:bodyPr/>
          <a:lstStyle/>
          <a:p>
            <a:fld id="{EDB199D8-6CC0-4684-8A57-B2ABCCD1628B}" type="slidenum">
              <a:rPr lang="en-IN" smtClean="0"/>
              <a:t>10</a:t>
            </a:fld>
            <a:endParaRPr lang="en-IN"/>
          </a:p>
        </p:txBody>
      </p:sp>
    </p:spTree>
    <p:extLst>
      <p:ext uri="{BB962C8B-B14F-4D97-AF65-F5344CB8AC3E}">
        <p14:creationId xmlns:p14="http://schemas.microsoft.com/office/powerpoint/2010/main" val="16753997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B80518-CDC3-438A-9F62-BB64EE2F4989}"/>
              </a:ext>
            </a:extLst>
          </p:cNvPr>
          <p:cNvSpPr>
            <a:spLocks noGrp="1"/>
          </p:cNvSpPr>
          <p:nvPr>
            <p:ph type="sldNum" sz="quarter" idx="15"/>
          </p:nvPr>
        </p:nvSpPr>
        <p:spPr/>
        <p:txBody>
          <a:bodyPr/>
          <a:lstStyle/>
          <a:p>
            <a:fld id="{EDB199D8-6CC0-4684-8A57-B2ABCCD1628B}" type="slidenum">
              <a:rPr lang="en-IN" smtClean="0"/>
              <a:t>100</a:t>
            </a:fld>
            <a:endParaRPr lang="en-IN"/>
          </a:p>
        </p:txBody>
      </p:sp>
      <p:sp>
        <p:nvSpPr>
          <p:cNvPr id="5" name="Content Placeholder 1">
            <a:extLst>
              <a:ext uri="{FF2B5EF4-FFF2-40B4-BE49-F238E27FC236}">
                <a16:creationId xmlns:a16="http://schemas.microsoft.com/office/drawing/2014/main" id="{E29B10F9-B605-4E58-ADCE-1CACF2E760DC}"/>
              </a:ext>
            </a:extLst>
          </p:cNvPr>
          <p:cNvSpPr>
            <a:spLocks noGrp="1"/>
          </p:cNvSpPr>
          <p:nvPr>
            <p:ph sz="quarter" idx="13"/>
          </p:nvPr>
        </p:nvSpPr>
        <p:spPr>
          <a:xfrm>
            <a:off x="575556" y="3212976"/>
            <a:ext cx="7992888" cy="1224136"/>
          </a:xfrm>
        </p:spPr>
        <p:txBody>
          <a:bodyPr>
            <a:normAutofit fontScale="92500" lnSpcReduction="20000"/>
          </a:bodyPr>
          <a:lstStyle/>
          <a:p>
            <a:r>
              <a:rPr lang="en-IN" sz="4800" b="1" i="1" dirty="0"/>
              <a:t>MODULE IV  DESCRIPTION AND IMPLEMENTATION </a:t>
            </a:r>
          </a:p>
        </p:txBody>
      </p:sp>
    </p:spTree>
    <p:extLst>
      <p:ext uri="{BB962C8B-B14F-4D97-AF65-F5344CB8AC3E}">
        <p14:creationId xmlns:p14="http://schemas.microsoft.com/office/powerpoint/2010/main" val="10974741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8A5C93-0F5A-4192-A3C1-F9D9CAF28937}"/>
              </a:ext>
            </a:extLst>
          </p:cNvPr>
          <p:cNvSpPr>
            <a:spLocks noGrp="1"/>
          </p:cNvSpPr>
          <p:nvPr>
            <p:ph type="title"/>
          </p:nvPr>
        </p:nvSpPr>
        <p:spPr>
          <a:xfrm>
            <a:off x="1115616" y="332656"/>
            <a:ext cx="7056784" cy="864096"/>
          </a:xfrm>
        </p:spPr>
        <p:txBody>
          <a:bodyPr>
            <a:normAutofit/>
          </a:bodyPr>
          <a:lstStyle/>
          <a:p>
            <a:r>
              <a:rPr lang="en-IN" sz="2800" dirty="0"/>
              <a:t>DESCRIPTION</a:t>
            </a:r>
          </a:p>
        </p:txBody>
      </p:sp>
      <p:sp>
        <p:nvSpPr>
          <p:cNvPr id="4" name="Slide Number Placeholder 3">
            <a:extLst>
              <a:ext uri="{FF2B5EF4-FFF2-40B4-BE49-F238E27FC236}">
                <a16:creationId xmlns:a16="http://schemas.microsoft.com/office/drawing/2014/main" id="{53FE517C-A700-4FB3-A959-FC15483345F2}"/>
              </a:ext>
            </a:extLst>
          </p:cNvPr>
          <p:cNvSpPr>
            <a:spLocks noGrp="1"/>
          </p:cNvSpPr>
          <p:nvPr>
            <p:ph type="sldNum" sz="quarter" idx="15"/>
          </p:nvPr>
        </p:nvSpPr>
        <p:spPr/>
        <p:txBody>
          <a:bodyPr/>
          <a:lstStyle/>
          <a:p>
            <a:fld id="{EDB199D8-6CC0-4684-8A57-B2ABCCD1628B}" type="slidenum">
              <a:rPr lang="en-IN" smtClean="0"/>
              <a:t>101</a:t>
            </a:fld>
            <a:endParaRPr lang="en-IN"/>
          </a:p>
        </p:txBody>
      </p:sp>
      <p:sp>
        <p:nvSpPr>
          <p:cNvPr id="5" name="TextBox 4">
            <a:extLst>
              <a:ext uri="{FF2B5EF4-FFF2-40B4-BE49-F238E27FC236}">
                <a16:creationId xmlns:a16="http://schemas.microsoft.com/office/drawing/2014/main" id="{644AFF4A-D5AA-4EFE-A9B8-D805E893469E}"/>
              </a:ext>
            </a:extLst>
          </p:cNvPr>
          <p:cNvSpPr txBox="1"/>
          <p:nvPr/>
        </p:nvSpPr>
        <p:spPr>
          <a:xfrm>
            <a:off x="107504" y="1484784"/>
            <a:ext cx="9036496" cy="4206280"/>
          </a:xfrm>
          <a:prstGeom prst="rect">
            <a:avLst/>
          </a:prstGeom>
          <a:noFill/>
        </p:spPr>
        <p:txBody>
          <a:bodyPr wrap="square" rtlCol="0">
            <a:spAutoFit/>
          </a:bodyPr>
          <a:lstStyle/>
          <a:p>
            <a:pPr marL="342900" indent="-342900">
              <a:spcAft>
                <a:spcPts val="1000"/>
              </a:spcAft>
              <a:buClr>
                <a:schemeClr val="tx1"/>
              </a:buClr>
              <a:buFont typeface="Wingdings" panose="05000000000000000000" pitchFamily="2" charset="2"/>
              <a:buChar char="Ø"/>
            </a:pPr>
            <a:r>
              <a:rPr lang="en-US" sz="2400" b="1" dirty="0">
                <a:effectLst/>
                <a:ea typeface="Calibri" panose="020F0502020204030204" pitchFamily="34" charset="0"/>
                <a:cs typeface="Times New Roman" panose="02020603050405020304" pitchFamily="18" charset="0"/>
              </a:rPr>
              <a:t>The module 4 of our project titled “Airline Reservation System” is the </a:t>
            </a:r>
            <a:r>
              <a:rPr lang="en-US" sz="2400" b="1" dirty="0" err="1">
                <a:effectLst/>
                <a:ea typeface="Calibri" panose="020F0502020204030204" pitchFamily="34" charset="0"/>
                <a:cs typeface="Times New Roman" panose="02020603050405020304" pitchFamily="18" charset="0"/>
              </a:rPr>
              <a:t>paymentmodule</a:t>
            </a:r>
            <a:r>
              <a:rPr lang="en-US" sz="2400" b="1" dirty="0">
                <a:effectLst/>
                <a:ea typeface="Calibri" panose="020F0502020204030204" pitchFamily="34" charset="0"/>
                <a:cs typeface="Times New Roman" panose="02020603050405020304" pitchFamily="18" charset="0"/>
              </a:rPr>
              <a:t>.</a:t>
            </a:r>
            <a:endParaRPr lang="en-IN" sz="2400" b="1" dirty="0">
              <a:effectLst/>
              <a:ea typeface="Calibri" panose="020F0502020204030204" pitchFamily="34" charset="0"/>
              <a:cs typeface="Times New Roman" panose="02020603050405020304" pitchFamily="18" charset="0"/>
            </a:endParaRPr>
          </a:p>
          <a:p>
            <a:pPr marL="342900" indent="-342900">
              <a:spcAft>
                <a:spcPts val="1000"/>
              </a:spcAft>
              <a:buClr>
                <a:schemeClr val="tx1"/>
              </a:buClr>
              <a:buFont typeface="Wingdings" panose="05000000000000000000" pitchFamily="2" charset="2"/>
              <a:buChar char="Ø"/>
            </a:pPr>
            <a:r>
              <a:rPr lang="en-US" sz="2400" b="1" dirty="0">
                <a:ea typeface="Calibri" panose="020F0502020204030204" pitchFamily="34" charset="0"/>
                <a:cs typeface="Times New Roman" panose="02020603050405020304" pitchFamily="18" charset="0"/>
              </a:rPr>
              <a:t>When the user clicks on t</a:t>
            </a:r>
            <a:r>
              <a:rPr lang="en-US" sz="2400" b="1" dirty="0">
                <a:effectLst/>
                <a:ea typeface="Calibri" panose="020F0502020204030204" pitchFamily="34" charset="0"/>
                <a:cs typeface="Times New Roman" panose="02020603050405020304" pitchFamily="18" charset="0"/>
              </a:rPr>
              <a:t>he book now button, it directs him/her to the payment gateway.</a:t>
            </a:r>
          </a:p>
          <a:p>
            <a:pPr marL="342900" indent="-342900">
              <a:spcAft>
                <a:spcPts val="1000"/>
              </a:spcAft>
              <a:buClr>
                <a:schemeClr val="tx1"/>
              </a:buClr>
              <a:buFont typeface="Wingdings" panose="05000000000000000000" pitchFamily="2" charset="2"/>
              <a:buChar char="Ø"/>
            </a:pPr>
            <a:r>
              <a:rPr lang="en-US" sz="2400" b="1" dirty="0">
                <a:ea typeface="Calibri" panose="020F0502020204030204" pitchFamily="34" charset="0"/>
                <a:cs typeface="Times New Roman" panose="02020603050405020304" pitchFamily="18" charset="0"/>
              </a:rPr>
              <a:t>The user need to fill in the details and on clicking the pay option the different modes of </a:t>
            </a:r>
            <a:r>
              <a:rPr lang="en-US" sz="2400" b="1" dirty="0" err="1">
                <a:ea typeface="Calibri" panose="020F0502020204030204" pitchFamily="34" charset="0"/>
                <a:cs typeface="Times New Roman" panose="02020603050405020304" pitchFamily="18" charset="0"/>
              </a:rPr>
              <a:t>payement</a:t>
            </a:r>
            <a:r>
              <a:rPr lang="en-US" sz="2400" b="1" dirty="0">
                <a:ea typeface="Calibri" panose="020F0502020204030204" pitchFamily="34" charset="0"/>
                <a:cs typeface="Times New Roman" panose="02020603050405020304" pitchFamily="18" charset="0"/>
              </a:rPr>
              <a:t> appears.</a:t>
            </a:r>
          </a:p>
          <a:p>
            <a:pPr marL="342900" indent="-342900">
              <a:spcAft>
                <a:spcPts val="1000"/>
              </a:spcAft>
              <a:buClr>
                <a:schemeClr val="tx1"/>
              </a:buClr>
              <a:buFont typeface="Wingdings" panose="05000000000000000000" pitchFamily="2" charset="2"/>
              <a:buChar char="Ø"/>
            </a:pPr>
            <a:r>
              <a:rPr lang="en-US" sz="2400" b="1" dirty="0">
                <a:ea typeface="Calibri" panose="020F0502020204030204" pitchFamily="34" charset="0"/>
                <a:cs typeface="Times New Roman" panose="02020603050405020304" pitchFamily="18" charset="0"/>
              </a:rPr>
              <a:t>The user selects the mode of payment and once the payment mode is selected the payment is done successfully and the user receives the payment receipt of the reservation made.</a:t>
            </a:r>
            <a:endParaRPr lang="en-IN" sz="2400" b="1" dirty="0">
              <a:effectLst/>
              <a:ea typeface="Calibri" panose="020F0502020204030204" pitchFamily="34" charset="0"/>
              <a:cs typeface="Times New Roman" panose="02020603050405020304" pitchFamily="18" charset="0"/>
            </a:endParaRPr>
          </a:p>
          <a:p>
            <a:pPr marL="285750" indent="-285750">
              <a:buClr>
                <a:schemeClr val="tx1"/>
              </a:buClr>
              <a:buFont typeface="Wingdings" panose="05000000000000000000" pitchFamily="2" charset="2"/>
              <a:buChar char="v"/>
            </a:pPr>
            <a:endParaRPr lang="en-IN" b="1" dirty="0"/>
          </a:p>
        </p:txBody>
      </p:sp>
    </p:spTree>
    <p:extLst>
      <p:ext uri="{BB962C8B-B14F-4D97-AF65-F5344CB8AC3E}">
        <p14:creationId xmlns:p14="http://schemas.microsoft.com/office/powerpoint/2010/main" val="23658115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8A5C93-0F5A-4192-A3C1-F9D9CAF28937}"/>
              </a:ext>
            </a:extLst>
          </p:cNvPr>
          <p:cNvSpPr>
            <a:spLocks noGrp="1"/>
          </p:cNvSpPr>
          <p:nvPr>
            <p:ph type="title"/>
          </p:nvPr>
        </p:nvSpPr>
        <p:spPr>
          <a:xfrm>
            <a:off x="1115616" y="332656"/>
            <a:ext cx="7056784" cy="864096"/>
          </a:xfrm>
        </p:spPr>
        <p:txBody>
          <a:bodyPr>
            <a:normAutofit/>
          </a:bodyPr>
          <a:lstStyle/>
          <a:p>
            <a:r>
              <a:rPr lang="en-IN" sz="2800" dirty="0"/>
              <a:t>Implementation</a:t>
            </a:r>
          </a:p>
        </p:txBody>
      </p:sp>
      <p:sp>
        <p:nvSpPr>
          <p:cNvPr id="4" name="Slide Number Placeholder 3">
            <a:extLst>
              <a:ext uri="{FF2B5EF4-FFF2-40B4-BE49-F238E27FC236}">
                <a16:creationId xmlns:a16="http://schemas.microsoft.com/office/drawing/2014/main" id="{53FE517C-A700-4FB3-A959-FC15483345F2}"/>
              </a:ext>
            </a:extLst>
          </p:cNvPr>
          <p:cNvSpPr>
            <a:spLocks noGrp="1"/>
          </p:cNvSpPr>
          <p:nvPr>
            <p:ph type="sldNum" sz="quarter" idx="15"/>
          </p:nvPr>
        </p:nvSpPr>
        <p:spPr/>
        <p:txBody>
          <a:bodyPr/>
          <a:lstStyle/>
          <a:p>
            <a:fld id="{EDB199D8-6CC0-4684-8A57-B2ABCCD1628B}" type="slidenum">
              <a:rPr lang="en-IN" smtClean="0"/>
              <a:t>102</a:t>
            </a:fld>
            <a:endParaRPr lang="en-IN"/>
          </a:p>
        </p:txBody>
      </p:sp>
      <p:pic>
        <p:nvPicPr>
          <p:cNvPr id="2" name="Picture 1">
            <a:extLst>
              <a:ext uri="{FF2B5EF4-FFF2-40B4-BE49-F238E27FC236}">
                <a16:creationId xmlns:a16="http://schemas.microsoft.com/office/drawing/2014/main" id="{19D0DEA9-FFB3-440B-91E3-631E9312A5AF}"/>
              </a:ext>
            </a:extLst>
          </p:cNvPr>
          <p:cNvPicPr>
            <a:picLocks noChangeAspect="1"/>
          </p:cNvPicPr>
          <p:nvPr/>
        </p:nvPicPr>
        <p:blipFill>
          <a:blip r:embed="rId2"/>
          <a:stretch>
            <a:fillRect/>
          </a:stretch>
        </p:blipFill>
        <p:spPr>
          <a:xfrm>
            <a:off x="359532" y="2204864"/>
            <a:ext cx="8424936" cy="2850356"/>
          </a:xfrm>
          <a:prstGeom prst="rect">
            <a:avLst/>
          </a:prstGeom>
        </p:spPr>
      </p:pic>
    </p:spTree>
    <p:extLst>
      <p:ext uri="{BB962C8B-B14F-4D97-AF65-F5344CB8AC3E}">
        <p14:creationId xmlns:p14="http://schemas.microsoft.com/office/powerpoint/2010/main" val="736166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EA8EB8-C6AD-4319-AC71-A017BA25FA2D}"/>
              </a:ext>
            </a:extLst>
          </p:cNvPr>
          <p:cNvSpPr>
            <a:spLocks noGrp="1"/>
          </p:cNvSpPr>
          <p:nvPr>
            <p:ph sz="quarter" idx="13"/>
          </p:nvPr>
        </p:nvSpPr>
        <p:spPr>
          <a:xfrm>
            <a:off x="107504" y="1412776"/>
            <a:ext cx="8928992" cy="5359440"/>
          </a:xfrm>
        </p:spPr>
        <p:txBody>
          <a:bodyPr>
            <a:noAutofit/>
          </a:bodyPr>
          <a:lstStyle/>
          <a:p>
            <a:pPr algn="l"/>
            <a:r>
              <a:rPr lang="en-IN" sz="1600" b="1" dirty="0"/>
              <a:t>var </a:t>
            </a:r>
            <a:r>
              <a:rPr lang="en-IN" sz="1600" b="1" dirty="0" err="1"/>
              <a:t>paymentPageData</a:t>
            </a:r>
            <a:r>
              <a:rPr lang="en-IN" sz="1600" b="1" dirty="0"/>
              <a:t> = </a:t>
            </a:r>
            <a:r>
              <a:rPr lang="en-IN" sz="1600" b="1" dirty="0" err="1"/>
              <a:t>data.payment_link</a:t>
            </a:r>
            <a:r>
              <a:rPr lang="en-IN" sz="1600" b="1" dirty="0"/>
              <a:t>;</a:t>
            </a:r>
          </a:p>
          <a:p>
            <a:pPr algn="l"/>
            <a:r>
              <a:rPr lang="en-IN" sz="1600" b="1" dirty="0" err="1"/>
              <a:t>paymentPageData.description</a:t>
            </a:r>
            <a:r>
              <a:rPr lang="en-IN" sz="1600" b="1" dirty="0"/>
              <a:t> = </a:t>
            </a:r>
            <a:r>
              <a:rPr lang="en-IN" sz="1600" b="1" dirty="0" err="1"/>
              <a:t>paymentPageData.description</a:t>
            </a:r>
            <a:r>
              <a:rPr lang="en-IN" sz="1600" b="1" dirty="0"/>
              <a:t> ? </a:t>
            </a:r>
            <a:r>
              <a:rPr lang="en-IN" sz="1600" b="1" dirty="0" err="1"/>
              <a:t>JSON.parse</a:t>
            </a:r>
            <a:r>
              <a:rPr lang="en-IN" sz="1600" b="1" dirty="0"/>
              <a:t>(</a:t>
            </a:r>
            <a:r>
              <a:rPr lang="en-IN" sz="1600" b="1" dirty="0" err="1"/>
              <a:t>paymentPageData.description</a:t>
            </a:r>
            <a:r>
              <a:rPr lang="en-IN" sz="1600" b="1" dirty="0"/>
              <a:t>).value : null;</a:t>
            </a:r>
          </a:p>
          <a:p>
            <a:pPr algn="l"/>
            <a:r>
              <a:rPr lang="en-IN" sz="1600" b="1" dirty="0"/>
              <a:t>var </a:t>
            </a:r>
            <a:r>
              <a:rPr lang="en-IN" sz="1600" b="1" dirty="0" err="1"/>
              <a:t>requestParams</a:t>
            </a:r>
            <a:r>
              <a:rPr lang="en-IN" sz="1600" b="1" dirty="0"/>
              <a:t> = [];</a:t>
            </a:r>
          </a:p>
          <a:p>
            <a:pPr algn="l"/>
            <a:r>
              <a:rPr lang="en-IN" sz="1600" b="1" dirty="0"/>
              <a:t>var </a:t>
            </a:r>
            <a:r>
              <a:rPr lang="en-IN" sz="1600" b="1" dirty="0" err="1"/>
              <a:t>templateData</a:t>
            </a:r>
            <a:r>
              <a:rPr lang="en-IN" sz="1600" b="1" dirty="0"/>
              <a:t> = {</a:t>
            </a:r>
          </a:p>
          <a:p>
            <a:pPr algn="l"/>
            <a:r>
              <a:rPr lang="en-IN" sz="1600" b="1" dirty="0"/>
              <a:t>        </a:t>
            </a:r>
            <a:r>
              <a:rPr lang="en-IN" sz="1600" b="1" dirty="0" err="1"/>
              <a:t>key_id</a:t>
            </a:r>
            <a:r>
              <a:rPr lang="en-IN" sz="1600" b="1" dirty="0"/>
              <a:t>: </a:t>
            </a:r>
            <a:r>
              <a:rPr lang="en-IN" sz="1600" b="1" dirty="0" err="1"/>
              <a:t>data.key_id</a:t>
            </a:r>
            <a:r>
              <a:rPr lang="en-IN" sz="1600" b="1" dirty="0"/>
              <a:t>,</a:t>
            </a:r>
          </a:p>
          <a:p>
            <a:pPr algn="l"/>
            <a:r>
              <a:rPr lang="en-IN" sz="1600" b="1" dirty="0"/>
              <a:t>        </a:t>
            </a:r>
            <a:r>
              <a:rPr lang="en-IN" sz="1600" b="1" dirty="0" err="1"/>
              <a:t>base_url</a:t>
            </a:r>
            <a:r>
              <a:rPr lang="en-IN" sz="1600" b="1" dirty="0"/>
              <a:t>: </a:t>
            </a:r>
            <a:r>
              <a:rPr lang="en-IN" sz="1600" b="1" dirty="0" err="1"/>
              <a:t>data.base_url</a:t>
            </a:r>
            <a:r>
              <a:rPr lang="en-IN" sz="1600" b="1" dirty="0"/>
              <a:t>,</a:t>
            </a:r>
          </a:p>
          <a:p>
            <a:pPr algn="l"/>
            <a:r>
              <a:rPr lang="en-IN" sz="1600" b="1" dirty="0"/>
              <a:t>        </a:t>
            </a:r>
            <a:r>
              <a:rPr lang="en-IN" sz="1600" b="1" dirty="0" err="1"/>
              <a:t>is_test_mode</a:t>
            </a:r>
            <a:r>
              <a:rPr lang="en-IN" sz="1600" b="1" dirty="0"/>
              <a:t>: </a:t>
            </a:r>
            <a:r>
              <a:rPr lang="en-IN" sz="1600" b="1" dirty="0" err="1"/>
              <a:t>data.is_test_mode</a:t>
            </a:r>
            <a:r>
              <a:rPr lang="en-IN" sz="1600" b="1" dirty="0"/>
              <a:t>,</a:t>
            </a:r>
          </a:p>
          <a:p>
            <a:pPr algn="l"/>
            <a:r>
              <a:rPr lang="en-IN" sz="1600" b="1" dirty="0"/>
              <a:t>        merchant: </a:t>
            </a:r>
            <a:r>
              <a:rPr lang="en-IN" sz="1600" b="1" dirty="0" err="1"/>
              <a:t>data.merchant</a:t>
            </a:r>
            <a:r>
              <a:rPr lang="en-IN" sz="1600" b="1" dirty="0"/>
              <a:t>,</a:t>
            </a:r>
          </a:p>
          <a:p>
            <a:pPr algn="l"/>
            <a:r>
              <a:rPr lang="en-IN" sz="1600" b="1" dirty="0"/>
              <a:t>        org: data.org,</a:t>
            </a:r>
          </a:p>
          <a:p>
            <a:pPr algn="l"/>
            <a:r>
              <a:rPr lang="en-IN" sz="1600" b="1" dirty="0"/>
              <a:t>        </a:t>
            </a:r>
            <a:r>
              <a:rPr lang="en-IN" sz="1600" b="1" dirty="0" err="1"/>
              <a:t>payment_page_data</a:t>
            </a:r>
            <a:r>
              <a:rPr lang="en-IN" sz="1600" b="1" dirty="0"/>
              <a:t>: </a:t>
            </a:r>
            <a:r>
              <a:rPr lang="en-IN" sz="1600" b="1" dirty="0" err="1"/>
              <a:t>data.payment_link</a:t>
            </a:r>
            <a:r>
              <a:rPr lang="en-IN" sz="1600" b="1" dirty="0"/>
              <a:t>,</a:t>
            </a:r>
          </a:p>
          <a:p>
            <a:pPr algn="l"/>
            <a:r>
              <a:rPr lang="en-IN" sz="1600" b="1" dirty="0"/>
              <a:t>        context: {</a:t>
            </a:r>
          </a:p>
          <a:p>
            <a:pPr algn="l"/>
            <a:r>
              <a:rPr lang="en-IN" sz="1600" b="1" dirty="0"/>
              <a:t>              </a:t>
            </a:r>
            <a:r>
              <a:rPr lang="en-IN" sz="1600" b="1" dirty="0" err="1"/>
              <a:t>page_title</a:t>
            </a:r>
            <a:r>
              <a:rPr lang="en-IN" sz="1600" b="1" dirty="0"/>
              <a:t>: </a:t>
            </a:r>
            <a:r>
              <a:rPr lang="en-IN" sz="1600" b="1" dirty="0" err="1"/>
              <a:t>data.payment_link.title</a:t>
            </a:r>
            <a:r>
              <a:rPr lang="en-IN" sz="1600" b="1" dirty="0"/>
              <a:t>,</a:t>
            </a:r>
          </a:p>
          <a:p>
            <a:pPr algn="l"/>
            <a:r>
              <a:rPr lang="en-IN" sz="1600" b="1" dirty="0"/>
              <a:t>              </a:t>
            </a:r>
            <a:r>
              <a:rPr lang="en-IN" sz="1600" b="1" dirty="0" err="1"/>
              <a:t>form_title</a:t>
            </a:r>
            <a:r>
              <a:rPr lang="en-IN" sz="1600" b="1" dirty="0"/>
              <a:t>: 'Payment Details'</a:t>
            </a:r>
          </a:p>
          <a:p>
            <a:pPr algn="l"/>
            <a:r>
              <a:rPr lang="en-IN" sz="1600" b="1" dirty="0"/>
              <a:t>            },</a:t>
            </a:r>
          </a:p>
          <a:p>
            <a:pPr algn="l"/>
            <a:r>
              <a:rPr lang="en-IN" sz="1600" b="1" dirty="0"/>
              <a:t>            </a:t>
            </a:r>
            <a:r>
              <a:rPr lang="en-IN" sz="1600" b="1" dirty="0" err="1"/>
              <a:t>requestParams</a:t>
            </a:r>
            <a:r>
              <a:rPr lang="en-IN" sz="1600" b="1" dirty="0"/>
              <a:t>: </a:t>
            </a:r>
            <a:r>
              <a:rPr lang="en-IN" sz="1600" b="1" dirty="0" err="1"/>
              <a:t>requestParams</a:t>
            </a:r>
            <a:r>
              <a:rPr lang="en-IN" sz="1600" b="1" dirty="0"/>
              <a:t>,</a:t>
            </a:r>
          </a:p>
          <a:p>
            <a:pPr algn="l"/>
            <a:r>
              <a:rPr lang="en-IN" sz="1600" b="1" dirty="0"/>
              <a:t>            </a:t>
            </a:r>
            <a:r>
              <a:rPr lang="en-IN" sz="1600" b="1" dirty="0" err="1"/>
              <a:t>view_preferences</a:t>
            </a:r>
            <a:r>
              <a:rPr lang="en-IN" sz="1600" b="1" dirty="0"/>
              <a:t>: </a:t>
            </a:r>
            <a:r>
              <a:rPr lang="en-IN" sz="1600" b="1" dirty="0" err="1"/>
              <a:t>data.view_preferences</a:t>
            </a:r>
            <a:r>
              <a:rPr lang="en-IN" sz="1600" b="1" dirty="0"/>
              <a:t>};</a:t>
            </a:r>
          </a:p>
        </p:txBody>
      </p:sp>
      <p:sp>
        <p:nvSpPr>
          <p:cNvPr id="3" name="Title 2">
            <a:extLst>
              <a:ext uri="{FF2B5EF4-FFF2-40B4-BE49-F238E27FC236}">
                <a16:creationId xmlns:a16="http://schemas.microsoft.com/office/drawing/2014/main" id="{0BE0CCB5-E306-45B2-8EFF-E4D2A07277F6}"/>
              </a:ext>
            </a:extLst>
          </p:cNvPr>
          <p:cNvSpPr>
            <a:spLocks noGrp="1"/>
          </p:cNvSpPr>
          <p:nvPr>
            <p:ph type="title"/>
          </p:nvPr>
        </p:nvSpPr>
        <p:spPr>
          <a:xfrm>
            <a:off x="1187624" y="293948"/>
            <a:ext cx="6912768" cy="936104"/>
          </a:xfrm>
        </p:spPr>
        <p:txBody>
          <a:bodyPr>
            <a:normAutofit/>
          </a:bodyPr>
          <a:lstStyle/>
          <a:p>
            <a:r>
              <a:rPr lang="en-IN" sz="2800" dirty="0"/>
              <a:t>SOURCE CODE</a:t>
            </a:r>
          </a:p>
        </p:txBody>
      </p:sp>
      <p:sp>
        <p:nvSpPr>
          <p:cNvPr id="4" name="Slide Number Placeholder 3">
            <a:extLst>
              <a:ext uri="{FF2B5EF4-FFF2-40B4-BE49-F238E27FC236}">
                <a16:creationId xmlns:a16="http://schemas.microsoft.com/office/drawing/2014/main" id="{D2AEE10D-2363-45B3-B0A0-DD42C4ADA195}"/>
              </a:ext>
            </a:extLst>
          </p:cNvPr>
          <p:cNvSpPr>
            <a:spLocks noGrp="1"/>
          </p:cNvSpPr>
          <p:nvPr>
            <p:ph type="sldNum" sz="quarter" idx="15"/>
          </p:nvPr>
        </p:nvSpPr>
        <p:spPr/>
        <p:txBody>
          <a:bodyPr/>
          <a:lstStyle/>
          <a:p>
            <a:fld id="{EDB199D8-6CC0-4684-8A57-B2ABCCD1628B}" type="slidenum">
              <a:rPr lang="en-IN" smtClean="0"/>
              <a:t>103</a:t>
            </a:fld>
            <a:endParaRPr lang="en-IN"/>
          </a:p>
        </p:txBody>
      </p:sp>
      <p:pic>
        <p:nvPicPr>
          <p:cNvPr id="1025" name="DefaultOcx">
            <a:extLst>
              <a:ext uri="{FF2B5EF4-FFF2-40B4-BE49-F238E27FC236}">
                <a16:creationId xmlns:a16="http://schemas.microsoft.com/office/drawing/2014/main" id="{9DEB1371-CBC6-4CAE-BB86-A5E45FC45FF8}"/>
              </a:ext>
            </a:extLst>
          </p:cNvPr>
          <p:cNvPicPr preferRelativeResize="0">
            <a:picLocks noChangeArrowheads="1" noChangeShapeType="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274638"/>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63630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71D1F8-6A65-4C61-A497-510F9F5F7FBB}"/>
              </a:ext>
            </a:extLst>
          </p:cNvPr>
          <p:cNvSpPr>
            <a:spLocks noGrp="1"/>
          </p:cNvSpPr>
          <p:nvPr>
            <p:ph type="title"/>
          </p:nvPr>
        </p:nvSpPr>
        <p:spPr>
          <a:xfrm>
            <a:off x="1187624" y="411480"/>
            <a:ext cx="7416824" cy="701040"/>
          </a:xfrm>
        </p:spPr>
        <p:txBody>
          <a:bodyPr>
            <a:normAutofit/>
          </a:bodyPr>
          <a:lstStyle/>
          <a:p>
            <a:r>
              <a:rPr lang="en-IN" sz="2800" dirty="0"/>
              <a:t>RESULT</a:t>
            </a:r>
          </a:p>
        </p:txBody>
      </p:sp>
      <p:sp>
        <p:nvSpPr>
          <p:cNvPr id="4" name="Slide Number Placeholder 3">
            <a:extLst>
              <a:ext uri="{FF2B5EF4-FFF2-40B4-BE49-F238E27FC236}">
                <a16:creationId xmlns:a16="http://schemas.microsoft.com/office/drawing/2014/main" id="{0DA454C9-D5E5-4321-9F29-E2182F110172}"/>
              </a:ext>
            </a:extLst>
          </p:cNvPr>
          <p:cNvSpPr>
            <a:spLocks noGrp="1"/>
          </p:cNvSpPr>
          <p:nvPr>
            <p:ph type="sldNum" sz="quarter" idx="15"/>
          </p:nvPr>
        </p:nvSpPr>
        <p:spPr/>
        <p:txBody>
          <a:bodyPr/>
          <a:lstStyle/>
          <a:p>
            <a:fld id="{EDB199D8-6CC0-4684-8A57-B2ABCCD1628B}" type="slidenum">
              <a:rPr lang="en-IN" smtClean="0"/>
              <a:t>104</a:t>
            </a:fld>
            <a:endParaRPr lang="en-IN"/>
          </a:p>
        </p:txBody>
      </p:sp>
      <p:pic>
        <p:nvPicPr>
          <p:cNvPr id="6" name="Picture 5">
            <a:extLst>
              <a:ext uri="{FF2B5EF4-FFF2-40B4-BE49-F238E27FC236}">
                <a16:creationId xmlns:a16="http://schemas.microsoft.com/office/drawing/2014/main" id="{87D94DD9-07AA-4137-AB3F-A9AB49A7650C}"/>
              </a:ext>
            </a:extLst>
          </p:cNvPr>
          <p:cNvPicPr>
            <a:picLocks noChangeAspect="1"/>
          </p:cNvPicPr>
          <p:nvPr/>
        </p:nvPicPr>
        <p:blipFill rotWithShape="1">
          <a:blip r:embed="rId2"/>
          <a:srcRect l="1176" t="8000" b="6602"/>
          <a:stretch/>
        </p:blipFill>
        <p:spPr>
          <a:xfrm>
            <a:off x="48208" y="1412776"/>
            <a:ext cx="9036496" cy="4680519"/>
          </a:xfrm>
          <a:prstGeom prst="rect">
            <a:avLst/>
          </a:prstGeom>
        </p:spPr>
      </p:pic>
    </p:spTree>
    <p:extLst>
      <p:ext uri="{BB962C8B-B14F-4D97-AF65-F5344CB8AC3E}">
        <p14:creationId xmlns:p14="http://schemas.microsoft.com/office/powerpoint/2010/main" val="8480623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B0806F-4DB1-4BC0-B9C1-4DB271B3C9FF}"/>
              </a:ext>
            </a:extLst>
          </p:cNvPr>
          <p:cNvSpPr>
            <a:spLocks noGrp="1"/>
          </p:cNvSpPr>
          <p:nvPr>
            <p:ph type="title"/>
          </p:nvPr>
        </p:nvSpPr>
        <p:spPr>
          <a:xfrm>
            <a:off x="899592" y="360513"/>
            <a:ext cx="7632848" cy="701040"/>
          </a:xfrm>
        </p:spPr>
        <p:txBody>
          <a:bodyPr>
            <a:normAutofit/>
          </a:bodyPr>
          <a:lstStyle/>
          <a:p>
            <a:r>
              <a:rPr lang="en-IN" sz="2800" dirty="0"/>
              <a:t>RESULT (CONTINUED)</a:t>
            </a:r>
          </a:p>
        </p:txBody>
      </p:sp>
      <p:sp>
        <p:nvSpPr>
          <p:cNvPr id="4" name="Slide Number Placeholder 3">
            <a:extLst>
              <a:ext uri="{FF2B5EF4-FFF2-40B4-BE49-F238E27FC236}">
                <a16:creationId xmlns:a16="http://schemas.microsoft.com/office/drawing/2014/main" id="{9CCCD667-EE93-4072-91AF-A5AAF0035D18}"/>
              </a:ext>
            </a:extLst>
          </p:cNvPr>
          <p:cNvSpPr>
            <a:spLocks noGrp="1"/>
          </p:cNvSpPr>
          <p:nvPr>
            <p:ph type="sldNum" sz="quarter" idx="15"/>
          </p:nvPr>
        </p:nvSpPr>
        <p:spPr/>
        <p:txBody>
          <a:bodyPr/>
          <a:lstStyle/>
          <a:p>
            <a:fld id="{EDB199D8-6CC0-4684-8A57-B2ABCCD1628B}" type="slidenum">
              <a:rPr lang="en-IN" smtClean="0"/>
              <a:t>105</a:t>
            </a:fld>
            <a:endParaRPr lang="en-IN"/>
          </a:p>
        </p:txBody>
      </p:sp>
      <p:pic>
        <p:nvPicPr>
          <p:cNvPr id="6" name="Picture 5">
            <a:extLst>
              <a:ext uri="{FF2B5EF4-FFF2-40B4-BE49-F238E27FC236}">
                <a16:creationId xmlns:a16="http://schemas.microsoft.com/office/drawing/2014/main" id="{4F43CB2A-3837-4C92-BAE7-28BA1126DA0D}"/>
              </a:ext>
            </a:extLst>
          </p:cNvPr>
          <p:cNvPicPr>
            <a:picLocks noChangeAspect="1"/>
          </p:cNvPicPr>
          <p:nvPr/>
        </p:nvPicPr>
        <p:blipFill rotWithShape="1">
          <a:blip r:embed="rId2"/>
          <a:srcRect l="13775" t="17800" r="4326" b="12201"/>
          <a:stretch/>
        </p:blipFill>
        <p:spPr>
          <a:xfrm>
            <a:off x="138402" y="1468016"/>
            <a:ext cx="8871699" cy="4704184"/>
          </a:xfrm>
          <a:prstGeom prst="rect">
            <a:avLst/>
          </a:prstGeom>
        </p:spPr>
      </p:pic>
    </p:spTree>
    <p:extLst>
      <p:ext uri="{BB962C8B-B14F-4D97-AF65-F5344CB8AC3E}">
        <p14:creationId xmlns:p14="http://schemas.microsoft.com/office/powerpoint/2010/main" val="1298970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B0806F-4DB1-4BC0-B9C1-4DB271B3C9FF}"/>
              </a:ext>
            </a:extLst>
          </p:cNvPr>
          <p:cNvSpPr>
            <a:spLocks noGrp="1"/>
          </p:cNvSpPr>
          <p:nvPr>
            <p:ph type="title"/>
          </p:nvPr>
        </p:nvSpPr>
        <p:spPr>
          <a:xfrm>
            <a:off x="899592" y="360513"/>
            <a:ext cx="7632848" cy="701040"/>
          </a:xfrm>
        </p:spPr>
        <p:txBody>
          <a:bodyPr>
            <a:normAutofit/>
          </a:bodyPr>
          <a:lstStyle/>
          <a:p>
            <a:r>
              <a:rPr lang="en-IN" sz="2800" dirty="0"/>
              <a:t>RESULT (CONTINUED)</a:t>
            </a:r>
          </a:p>
        </p:txBody>
      </p:sp>
      <p:sp>
        <p:nvSpPr>
          <p:cNvPr id="4" name="Slide Number Placeholder 3">
            <a:extLst>
              <a:ext uri="{FF2B5EF4-FFF2-40B4-BE49-F238E27FC236}">
                <a16:creationId xmlns:a16="http://schemas.microsoft.com/office/drawing/2014/main" id="{9CCCD667-EE93-4072-91AF-A5AAF0035D18}"/>
              </a:ext>
            </a:extLst>
          </p:cNvPr>
          <p:cNvSpPr>
            <a:spLocks noGrp="1"/>
          </p:cNvSpPr>
          <p:nvPr>
            <p:ph type="sldNum" sz="quarter" idx="15"/>
          </p:nvPr>
        </p:nvSpPr>
        <p:spPr/>
        <p:txBody>
          <a:bodyPr/>
          <a:lstStyle/>
          <a:p>
            <a:fld id="{EDB199D8-6CC0-4684-8A57-B2ABCCD1628B}" type="slidenum">
              <a:rPr lang="en-IN" smtClean="0"/>
              <a:t>106</a:t>
            </a:fld>
            <a:endParaRPr lang="en-IN"/>
          </a:p>
        </p:txBody>
      </p:sp>
      <p:pic>
        <p:nvPicPr>
          <p:cNvPr id="5" name="Picture 4">
            <a:extLst>
              <a:ext uri="{FF2B5EF4-FFF2-40B4-BE49-F238E27FC236}">
                <a16:creationId xmlns:a16="http://schemas.microsoft.com/office/drawing/2014/main" id="{258D5DCF-5FA7-4319-ACE1-5AB686BE1262}"/>
              </a:ext>
            </a:extLst>
          </p:cNvPr>
          <p:cNvPicPr>
            <a:picLocks noChangeAspect="1"/>
          </p:cNvPicPr>
          <p:nvPr/>
        </p:nvPicPr>
        <p:blipFill rotWithShape="1">
          <a:blip r:embed="rId2"/>
          <a:srcRect l="28738" t="12200" r="28737" b="10801"/>
          <a:stretch/>
        </p:blipFill>
        <p:spPr>
          <a:xfrm>
            <a:off x="1583668" y="1342999"/>
            <a:ext cx="5976664" cy="4838126"/>
          </a:xfrm>
          <a:prstGeom prst="rect">
            <a:avLst/>
          </a:prstGeom>
        </p:spPr>
      </p:pic>
    </p:spTree>
    <p:extLst>
      <p:ext uri="{BB962C8B-B14F-4D97-AF65-F5344CB8AC3E}">
        <p14:creationId xmlns:p14="http://schemas.microsoft.com/office/powerpoint/2010/main" val="35788589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23528" y="2708920"/>
            <a:ext cx="8363272" cy="1408176"/>
          </a:xfrm>
        </p:spPr>
        <p:txBody>
          <a:bodyPr>
            <a:normAutofit/>
          </a:bodyPr>
          <a:lstStyle/>
          <a:p>
            <a:r>
              <a:rPr lang="en-IN" sz="4000" b="1" i="1" dirty="0"/>
              <a:t>TEST PLAN AND IMPLEMENTATION </a:t>
            </a:r>
          </a:p>
          <a:p>
            <a:endParaRPr lang="en-IN" sz="3200" dirty="0"/>
          </a:p>
        </p:txBody>
      </p:sp>
      <p:sp>
        <p:nvSpPr>
          <p:cNvPr id="4" name="Slide Number Placeholder 3"/>
          <p:cNvSpPr>
            <a:spLocks noGrp="1"/>
          </p:cNvSpPr>
          <p:nvPr>
            <p:ph type="sldNum" sz="quarter" idx="15"/>
          </p:nvPr>
        </p:nvSpPr>
        <p:spPr/>
        <p:txBody>
          <a:bodyPr/>
          <a:lstStyle/>
          <a:p>
            <a:fld id="{EDB199D8-6CC0-4684-8A57-B2ABCCD1628B}" type="slidenum">
              <a:rPr lang="en-IN" smtClean="0"/>
              <a:t>107</a:t>
            </a:fld>
            <a:endParaRPr lang="en-IN"/>
          </a:p>
        </p:txBody>
      </p:sp>
    </p:spTree>
    <p:extLst>
      <p:ext uri="{BB962C8B-B14F-4D97-AF65-F5344CB8AC3E}">
        <p14:creationId xmlns:p14="http://schemas.microsoft.com/office/powerpoint/2010/main" val="10451292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179512" y="1572290"/>
            <a:ext cx="8856984" cy="4075176"/>
          </a:xfrm>
        </p:spPr>
        <p:txBody>
          <a:bodyPr/>
          <a:lstStyle/>
          <a:p>
            <a:pPr algn="l"/>
            <a:r>
              <a:rPr lang="en-US" sz="2400" dirty="0"/>
              <a:t>The main purpose of the test plan for the Airline Reservation System is to discuss the testing details of the use cases of the Airline Reservation System. The software project test plan also describes the objective, scope and approach of the software testing effort for the Airline Reservation System project. The test plan for the Airline Reservation System also indicates the personnel responsible for each task and also specifies the risks associated with the test plan.</a:t>
            </a:r>
            <a:endParaRPr lang="en-IN" sz="2400" dirty="0"/>
          </a:p>
          <a:p>
            <a:pPr algn="l"/>
            <a:endParaRPr lang="en-IN" dirty="0"/>
          </a:p>
        </p:txBody>
      </p:sp>
      <p:sp>
        <p:nvSpPr>
          <p:cNvPr id="3" name="Title 2"/>
          <p:cNvSpPr>
            <a:spLocks noGrp="1"/>
          </p:cNvSpPr>
          <p:nvPr>
            <p:ph type="title"/>
          </p:nvPr>
        </p:nvSpPr>
        <p:spPr>
          <a:xfrm>
            <a:off x="755576" y="381000"/>
            <a:ext cx="7992888" cy="701040"/>
          </a:xfrm>
        </p:spPr>
        <p:txBody>
          <a:bodyPr>
            <a:normAutofit/>
          </a:bodyPr>
          <a:lstStyle/>
          <a:p>
            <a:pPr lvl="0"/>
            <a:r>
              <a:rPr lang="en-SG" sz="2800" dirty="0"/>
              <a:t>Executive Summary</a:t>
            </a:r>
            <a:endParaRPr lang="en-IN" sz="2800" dirty="0"/>
          </a:p>
        </p:txBody>
      </p:sp>
      <p:sp>
        <p:nvSpPr>
          <p:cNvPr id="4" name="Slide Number Placeholder 3"/>
          <p:cNvSpPr>
            <a:spLocks noGrp="1"/>
          </p:cNvSpPr>
          <p:nvPr>
            <p:ph type="sldNum" sz="quarter" idx="15"/>
          </p:nvPr>
        </p:nvSpPr>
        <p:spPr/>
        <p:txBody>
          <a:bodyPr/>
          <a:lstStyle/>
          <a:p>
            <a:fld id="{EDB199D8-6CC0-4684-8A57-B2ABCCD1628B}" type="slidenum">
              <a:rPr lang="en-IN" smtClean="0"/>
              <a:t>108</a:t>
            </a:fld>
            <a:endParaRPr lang="en-IN"/>
          </a:p>
        </p:txBody>
      </p:sp>
    </p:spTree>
    <p:extLst>
      <p:ext uri="{BB962C8B-B14F-4D97-AF65-F5344CB8AC3E}">
        <p14:creationId xmlns:p14="http://schemas.microsoft.com/office/powerpoint/2010/main" val="15950878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244276" y="1484784"/>
            <a:ext cx="8720211" cy="2736304"/>
          </a:xfrm>
        </p:spPr>
        <p:txBody>
          <a:bodyPr>
            <a:normAutofit fontScale="92500" lnSpcReduction="20000"/>
          </a:bodyPr>
          <a:lstStyle/>
          <a:p>
            <a:pPr algn="l"/>
            <a:r>
              <a:rPr lang="en-US" sz="2600" dirty="0"/>
              <a:t>A Test Plan is a detailed document that describes the test strategy, objectives, schedule, estimation, deliverables, and resources required to perform testing for a software product. Test Plan helps us determine the effort needed to validate the quality of the application under test. The test plan serves as a blueprint to conduct software testing activities as a defined process, which is minutely monitored and controlled by the test manager.</a:t>
            </a:r>
          </a:p>
          <a:p>
            <a:pPr algn="l"/>
            <a:r>
              <a:rPr lang="en-US" sz="2600" dirty="0"/>
              <a:t>Types of Testing , Methodology , Tools:</a:t>
            </a:r>
          </a:p>
          <a:p>
            <a:pPr algn="l"/>
            <a:endParaRPr lang="en-IN" dirty="0"/>
          </a:p>
          <a:p>
            <a:pPr algn="l"/>
            <a:endParaRPr lang="en-IN" dirty="0"/>
          </a:p>
        </p:txBody>
      </p:sp>
      <p:sp>
        <p:nvSpPr>
          <p:cNvPr id="3" name="Title 2"/>
          <p:cNvSpPr>
            <a:spLocks noGrp="1"/>
          </p:cNvSpPr>
          <p:nvPr>
            <p:ph type="title"/>
          </p:nvPr>
        </p:nvSpPr>
        <p:spPr>
          <a:xfrm>
            <a:off x="683568" y="381000"/>
            <a:ext cx="7632848" cy="701040"/>
          </a:xfrm>
        </p:spPr>
        <p:txBody>
          <a:bodyPr>
            <a:normAutofit/>
          </a:bodyPr>
          <a:lstStyle/>
          <a:p>
            <a:r>
              <a:rPr lang="en-US" sz="2800" dirty="0"/>
              <a:t>Test Plan</a:t>
            </a:r>
            <a:endParaRPr lang="en-IN" sz="2800" dirty="0"/>
          </a:p>
        </p:txBody>
      </p:sp>
      <p:sp>
        <p:nvSpPr>
          <p:cNvPr id="4" name="Slide Number Placeholder 3"/>
          <p:cNvSpPr>
            <a:spLocks noGrp="1"/>
          </p:cNvSpPr>
          <p:nvPr>
            <p:ph type="sldNum" sz="quarter" idx="15"/>
          </p:nvPr>
        </p:nvSpPr>
        <p:spPr/>
        <p:txBody>
          <a:bodyPr/>
          <a:lstStyle/>
          <a:p>
            <a:fld id="{EDB199D8-6CC0-4684-8A57-B2ABCCD1628B}" type="slidenum">
              <a:rPr lang="en-IN" smtClean="0"/>
              <a:t>109</a:t>
            </a:fld>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32" y="4195936"/>
            <a:ext cx="8497336"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2150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31640" y="260648"/>
            <a:ext cx="6840760" cy="845056"/>
          </a:xfrm>
        </p:spPr>
        <p:txBody>
          <a:bodyPr>
            <a:noAutofit/>
          </a:bodyPr>
          <a:lstStyle/>
          <a:p>
            <a:r>
              <a:rPr lang="en-IN" sz="2800" dirty="0"/>
              <a:t>BUSINESS TEMPLATE FOR THE PROJECT(Continuation….)</a:t>
            </a:r>
          </a:p>
        </p:txBody>
      </p:sp>
      <p:sp>
        <p:nvSpPr>
          <p:cNvPr id="2" name="TextBox 1">
            <a:extLst>
              <a:ext uri="{FF2B5EF4-FFF2-40B4-BE49-F238E27FC236}">
                <a16:creationId xmlns:a16="http://schemas.microsoft.com/office/drawing/2014/main" id="{DDA4F2DE-1C80-4345-8A3D-7782002983C1}"/>
              </a:ext>
            </a:extLst>
          </p:cNvPr>
          <p:cNvSpPr txBox="1"/>
          <p:nvPr/>
        </p:nvSpPr>
        <p:spPr>
          <a:xfrm>
            <a:off x="107504" y="1263648"/>
            <a:ext cx="8928992" cy="5445593"/>
          </a:xfrm>
          <a:prstGeom prst="rect">
            <a:avLst/>
          </a:prstGeom>
          <a:noFill/>
        </p:spPr>
        <p:txBody>
          <a:bodyPr wrap="square" rtlCol="0">
            <a:spAutoFit/>
          </a:bodyPr>
          <a:lstStyle/>
          <a:p>
            <a:pPr marL="0" algn="l" rtl="0" eaLnBrk="1" fontAlgn="ctr" latinLnBrk="0" hangingPunct="1">
              <a:lnSpc>
                <a:spcPct val="115000"/>
              </a:lnSpc>
              <a:spcBef>
                <a:spcPts val="0"/>
              </a:spcBef>
              <a:spcAft>
                <a:spcPts val="1000"/>
              </a:spcAft>
            </a:pPr>
            <a:r>
              <a:rPr lang="en-US" sz="1800" b="0" i="0" u="none" strike="noStrike" kern="1200" dirty="0">
                <a:solidFill>
                  <a:srgbClr val="000000"/>
                </a:solidFill>
                <a:effectLst/>
                <a:latin typeface="Garamond" panose="02020404030301010803" pitchFamily="18" charset="0"/>
              </a:rPr>
              <a:t>  </a:t>
            </a:r>
            <a:r>
              <a:rPr lang="en-US" sz="2400" b="1" i="0" u="sng" strike="noStrike" kern="1200" dirty="0">
                <a:effectLst/>
              </a:rPr>
              <a:t>THE HISTORY:</a:t>
            </a:r>
            <a:endParaRPr lang="en-IN" sz="2400" b="1" i="0" u="sng" strike="noStrike" dirty="0">
              <a:effectLst/>
            </a:endParaRPr>
          </a:p>
          <a:p>
            <a:pPr marL="0" algn="l" rtl="0" eaLnBrk="1" fontAlgn="ctr" latinLnBrk="0" hangingPunct="1">
              <a:lnSpc>
                <a:spcPct val="115000"/>
              </a:lnSpc>
              <a:spcBef>
                <a:spcPts val="0"/>
              </a:spcBef>
              <a:spcAft>
                <a:spcPts val="1000"/>
              </a:spcAft>
            </a:pPr>
            <a:r>
              <a:rPr lang="en-US" sz="2400" b="0" i="0" u="none" strike="noStrike" kern="1200" dirty="0">
                <a:effectLst/>
              </a:rPr>
              <a:t>In few countries, if a person wants to book a flight ticket, the following disadvantages are as follows:</a:t>
            </a:r>
            <a:endParaRPr lang="en-IN" sz="2400" b="0" i="0" u="none" strike="noStrike" dirty="0">
              <a:effectLst/>
            </a:endParaRPr>
          </a:p>
          <a:p>
            <a:pPr marL="347472" indent="-347472" algn="l" rtl="0" eaLnBrk="1" fontAlgn="ctr" latinLnBrk="0" hangingPunct="1">
              <a:lnSpc>
                <a:spcPct val="115000"/>
              </a:lnSpc>
              <a:spcBef>
                <a:spcPts val="0"/>
              </a:spcBef>
              <a:spcAft>
                <a:spcPts val="0"/>
              </a:spcAft>
              <a:buFont typeface="Wingdings" panose="05000000000000000000" pitchFamily="2" charset="2"/>
              <a:buChar char="Ø"/>
            </a:pPr>
            <a:r>
              <a:rPr lang="en-US" sz="2400" b="0" i="0" u="none" strike="noStrike" kern="1200" dirty="0">
                <a:effectLst/>
              </a:rPr>
              <a:t>Manually goes to the airport and book the ticket.</a:t>
            </a:r>
            <a:endParaRPr lang="en-IN" sz="2400" dirty="0"/>
          </a:p>
          <a:p>
            <a:pPr marL="347472" indent="-347472" algn="l" rtl="0" eaLnBrk="1" fontAlgn="ctr" latinLnBrk="0" hangingPunct="1">
              <a:lnSpc>
                <a:spcPct val="115000"/>
              </a:lnSpc>
              <a:spcBef>
                <a:spcPts val="0"/>
              </a:spcBef>
              <a:spcAft>
                <a:spcPts val="0"/>
              </a:spcAft>
              <a:buFont typeface="Wingdings" panose="05000000000000000000" pitchFamily="2" charset="2"/>
              <a:buChar char="Ø"/>
            </a:pPr>
            <a:r>
              <a:rPr lang="en-US" sz="2400" b="0" i="0" u="none" strike="noStrike" kern="1200" dirty="0">
                <a:effectLst/>
              </a:rPr>
              <a:t>Downloading the ticket as paper document and filling it manually and submitting it at airport.</a:t>
            </a:r>
            <a:endParaRPr lang="en-IN" sz="2400" dirty="0"/>
          </a:p>
          <a:p>
            <a:pPr marL="347472" indent="-347472" algn="l" rtl="0" eaLnBrk="1" fontAlgn="ctr" latinLnBrk="0" hangingPunct="1">
              <a:lnSpc>
                <a:spcPct val="115000"/>
              </a:lnSpc>
              <a:spcBef>
                <a:spcPts val="0"/>
              </a:spcBef>
              <a:spcAft>
                <a:spcPts val="0"/>
              </a:spcAft>
              <a:buFont typeface="Wingdings" panose="05000000000000000000" pitchFamily="2" charset="2"/>
              <a:buChar char="Ø"/>
            </a:pPr>
            <a:r>
              <a:rPr lang="en-US" sz="2400" b="0" i="0" u="none" strike="noStrike" kern="1200" dirty="0">
                <a:effectLst/>
              </a:rPr>
              <a:t>Fill the ticket form as paper documents.</a:t>
            </a:r>
            <a:endParaRPr lang="en-IN" sz="2400" dirty="0"/>
          </a:p>
          <a:p>
            <a:pPr marL="347472" indent="-347472" algn="l" rtl="0" eaLnBrk="1" fontAlgn="ctr" latinLnBrk="0" hangingPunct="1">
              <a:lnSpc>
                <a:spcPct val="115000"/>
              </a:lnSpc>
              <a:spcBef>
                <a:spcPts val="0"/>
              </a:spcBef>
              <a:spcAft>
                <a:spcPts val="0"/>
              </a:spcAft>
              <a:buFont typeface="Wingdings" panose="05000000000000000000" pitchFamily="2" charset="2"/>
              <a:buChar char="Ø"/>
            </a:pPr>
            <a:r>
              <a:rPr lang="en-US" sz="2400" b="0" i="0" u="none" strike="noStrike" kern="1200" dirty="0">
                <a:effectLst/>
              </a:rPr>
              <a:t>Even if the ticket was reserved online, the freedom of approach/choice of the passenger has not much freedom.</a:t>
            </a:r>
            <a:endParaRPr lang="en-IN" sz="2400" dirty="0"/>
          </a:p>
          <a:p>
            <a:pPr marL="347472" indent="-347472" algn="l" rtl="0" eaLnBrk="1" fontAlgn="ctr" latinLnBrk="0" hangingPunct="1">
              <a:lnSpc>
                <a:spcPct val="115000"/>
              </a:lnSpc>
              <a:spcBef>
                <a:spcPts val="0"/>
              </a:spcBef>
              <a:spcAft>
                <a:spcPts val="0"/>
              </a:spcAft>
              <a:buFont typeface="Wingdings" panose="05000000000000000000" pitchFamily="2" charset="2"/>
              <a:buChar char="Ø"/>
            </a:pPr>
            <a:r>
              <a:rPr lang="en-US" sz="2400" b="0" i="0" u="none" strike="noStrike" kern="1200" dirty="0">
                <a:effectLst/>
              </a:rPr>
              <a:t>Cannot upload and download the latest updates.</a:t>
            </a:r>
            <a:endParaRPr lang="en-IN" sz="2400" dirty="0"/>
          </a:p>
          <a:p>
            <a:pPr marL="347472" indent="-347472" algn="l" rtl="0" eaLnBrk="1" fontAlgn="ctr" latinLnBrk="0" hangingPunct="1">
              <a:lnSpc>
                <a:spcPct val="115000"/>
              </a:lnSpc>
              <a:spcBef>
                <a:spcPts val="0"/>
              </a:spcBef>
              <a:spcAft>
                <a:spcPts val="0"/>
              </a:spcAft>
              <a:buFont typeface="Wingdings" panose="05000000000000000000" pitchFamily="2" charset="2"/>
              <a:buChar char="Ø"/>
            </a:pPr>
            <a:r>
              <a:rPr lang="en-US" sz="2400" b="0" i="0" u="none" strike="noStrike" kern="1200" dirty="0">
                <a:effectLst/>
              </a:rPr>
              <a:t>Less Security.</a:t>
            </a:r>
            <a:endParaRPr lang="en-IN" sz="2400" dirty="0"/>
          </a:p>
          <a:p>
            <a:pPr marL="347472" indent="-347472" algn="l" rtl="0" eaLnBrk="1" fontAlgn="ctr" latinLnBrk="0" hangingPunct="1">
              <a:lnSpc>
                <a:spcPct val="115000"/>
              </a:lnSpc>
              <a:spcBef>
                <a:spcPts val="0"/>
              </a:spcBef>
              <a:spcAft>
                <a:spcPts val="0"/>
              </a:spcAft>
              <a:buFont typeface="Wingdings" panose="05000000000000000000" pitchFamily="2" charset="2"/>
              <a:buChar char="Ø"/>
            </a:pPr>
            <a:r>
              <a:rPr lang="en-US" sz="2400" b="0" i="0" u="none" strike="noStrike" kern="1200" dirty="0">
                <a:effectLst/>
              </a:rPr>
              <a:t>Less user-friendly.</a:t>
            </a:r>
          </a:p>
        </p:txBody>
      </p:sp>
      <p:sp>
        <p:nvSpPr>
          <p:cNvPr id="4" name="Slide Number Placeholder 3">
            <a:extLst>
              <a:ext uri="{FF2B5EF4-FFF2-40B4-BE49-F238E27FC236}">
                <a16:creationId xmlns:a16="http://schemas.microsoft.com/office/drawing/2014/main" id="{8AFD59CD-944E-48F5-AD07-91E07610EE49}"/>
              </a:ext>
            </a:extLst>
          </p:cNvPr>
          <p:cNvSpPr>
            <a:spLocks noGrp="1"/>
          </p:cNvSpPr>
          <p:nvPr>
            <p:ph type="sldNum" sz="quarter" idx="15"/>
          </p:nvPr>
        </p:nvSpPr>
        <p:spPr/>
        <p:txBody>
          <a:bodyPr/>
          <a:lstStyle/>
          <a:p>
            <a:fld id="{EDB199D8-6CC0-4684-8A57-B2ABCCD1628B}" type="slidenum">
              <a:rPr lang="en-IN" smtClean="0"/>
              <a:t>11</a:t>
            </a:fld>
            <a:endParaRPr lang="en-IN"/>
          </a:p>
        </p:txBody>
      </p:sp>
    </p:spTree>
    <p:extLst>
      <p:ext uri="{BB962C8B-B14F-4D97-AF65-F5344CB8AC3E}">
        <p14:creationId xmlns:p14="http://schemas.microsoft.com/office/powerpoint/2010/main" val="18490365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107504" y="1412776"/>
            <a:ext cx="9036496" cy="4759424"/>
          </a:xfrm>
        </p:spPr>
        <p:txBody>
          <a:bodyPr>
            <a:normAutofit fontScale="25000" lnSpcReduction="20000"/>
          </a:bodyPr>
          <a:lstStyle/>
          <a:p>
            <a:pPr algn="l">
              <a:buClr>
                <a:schemeClr val="tx1"/>
              </a:buClr>
            </a:pPr>
            <a:r>
              <a:rPr lang="en-GB" sz="9600" b="1" dirty="0"/>
              <a:t>Functional:</a:t>
            </a:r>
            <a:r>
              <a:rPr lang="en-GB" sz="9600" dirty="0"/>
              <a:t> </a:t>
            </a:r>
            <a:endParaRPr lang="en-IN" sz="9600" dirty="0"/>
          </a:p>
          <a:p>
            <a:pPr lvl="4" algn="l" defTabSz="360000">
              <a:lnSpc>
                <a:spcPct val="120000"/>
              </a:lnSpc>
              <a:buClr>
                <a:schemeClr val="tx1"/>
              </a:buClr>
              <a:buFont typeface="Wingdings" panose="05000000000000000000" pitchFamily="2" charset="2"/>
              <a:buChar char="Ø"/>
            </a:pPr>
            <a:r>
              <a:rPr lang="en-GB" sz="9600" dirty="0"/>
              <a:t>Check and validate email ID and password at the time of login/registration</a:t>
            </a:r>
            <a:endParaRPr lang="en-IN" sz="9600" dirty="0"/>
          </a:p>
          <a:p>
            <a:pPr lvl="4" algn="l" defTabSz="360000">
              <a:lnSpc>
                <a:spcPct val="120000"/>
              </a:lnSpc>
              <a:buClr>
                <a:schemeClr val="tx1"/>
              </a:buClr>
              <a:buFont typeface="Wingdings" panose="05000000000000000000" pitchFamily="2" charset="2"/>
              <a:buChar char="Ø"/>
            </a:pPr>
            <a:r>
              <a:rPr lang="en-GB" sz="9600" dirty="0"/>
              <a:t>Check whether data fields are left empty in registration page.</a:t>
            </a:r>
            <a:endParaRPr lang="en-IN" sz="9600" dirty="0"/>
          </a:p>
          <a:p>
            <a:pPr lvl="4" algn="l" defTabSz="360000">
              <a:lnSpc>
                <a:spcPct val="120000"/>
              </a:lnSpc>
              <a:buClr>
                <a:schemeClr val="tx1"/>
              </a:buClr>
              <a:buFont typeface="Wingdings" panose="05000000000000000000" pitchFamily="2" charset="2"/>
              <a:buChar char="Ø"/>
            </a:pPr>
            <a:r>
              <a:rPr lang="en-GB" sz="9600" dirty="0"/>
              <a:t>Check whether wrong format entered of not in input fields in registration page.</a:t>
            </a:r>
            <a:endParaRPr lang="en-IN" sz="9600" dirty="0"/>
          </a:p>
          <a:p>
            <a:pPr lvl="4" algn="l" defTabSz="360000">
              <a:lnSpc>
                <a:spcPct val="120000"/>
              </a:lnSpc>
              <a:buClr>
                <a:schemeClr val="tx1"/>
              </a:buClr>
              <a:buFont typeface="Wingdings" panose="05000000000000000000" pitchFamily="2" charset="2"/>
              <a:buChar char="Ø"/>
            </a:pPr>
            <a:r>
              <a:rPr lang="en-US" sz="9600" dirty="0"/>
              <a:t>Incorrect search criteria entered or incorrect format of data entered into the data entry fields of the flight search and booking page.</a:t>
            </a:r>
            <a:r>
              <a:rPr lang="en-GB" sz="9600" dirty="0"/>
              <a:t> </a:t>
            </a:r>
            <a:endParaRPr lang="en-IN" sz="9600" dirty="0"/>
          </a:p>
          <a:p>
            <a:pPr algn="l">
              <a:buClr>
                <a:schemeClr val="tx1"/>
              </a:buClr>
            </a:pPr>
            <a:r>
              <a:rPr lang="en-GB" sz="9600" b="1" spc="0" dirty="0"/>
              <a:t>Non-Functional:</a:t>
            </a:r>
            <a:endParaRPr lang="en-IN" sz="9600" b="1" spc="0" dirty="0"/>
          </a:p>
          <a:p>
            <a:pPr lvl="0" algn="l">
              <a:buClr>
                <a:schemeClr val="tx1"/>
              </a:buClr>
              <a:buFont typeface="Wingdings" panose="05000000000000000000" pitchFamily="2" charset="2"/>
              <a:buChar char="Ø"/>
            </a:pPr>
            <a:r>
              <a:rPr lang="en-GB" sz="9600" dirty="0"/>
              <a:t>Check the possibility of crashing and feasibility of the software</a:t>
            </a:r>
            <a:endParaRPr lang="en-IN" sz="9600" dirty="0"/>
          </a:p>
          <a:p>
            <a:pPr lvl="0" algn="l">
              <a:buClr>
                <a:schemeClr val="tx1"/>
              </a:buClr>
              <a:buFont typeface="Wingdings" panose="05000000000000000000" pitchFamily="2" charset="2"/>
              <a:buChar char="Ø"/>
            </a:pPr>
            <a:r>
              <a:rPr lang="en-GB" sz="9600" dirty="0"/>
              <a:t>Test the time for loading of the different pages. </a:t>
            </a:r>
            <a:endParaRPr lang="en-IN" sz="9600" dirty="0"/>
          </a:p>
          <a:p>
            <a:pPr marL="342900" indent="-342900">
              <a:buClr>
                <a:schemeClr val="tx1"/>
              </a:buClr>
              <a:buFont typeface="Wingdings" panose="05000000000000000000" pitchFamily="2" charset="2"/>
              <a:buChar char="Ø"/>
            </a:pPr>
            <a:endParaRPr lang="en-IN" dirty="0"/>
          </a:p>
        </p:txBody>
      </p:sp>
      <p:sp>
        <p:nvSpPr>
          <p:cNvPr id="4" name="Slide Number Placeholder 3"/>
          <p:cNvSpPr>
            <a:spLocks noGrp="1"/>
          </p:cNvSpPr>
          <p:nvPr>
            <p:ph type="sldNum" sz="quarter" idx="15"/>
          </p:nvPr>
        </p:nvSpPr>
        <p:spPr/>
        <p:txBody>
          <a:bodyPr/>
          <a:lstStyle/>
          <a:p>
            <a:fld id="{EDB199D8-6CC0-4684-8A57-B2ABCCD1628B}" type="slidenum">
              <a:rPr lang="en-IN" smtClean="0"/>
              <a:t>110</a:t>
            </a:fld>
            <a:endParaRPr lang="en-IN"/>
          </a:p>
        </p:txBody>
      </p:sp>
      <p:sp>
        <p:nvSpPr>
          <p:cNvPr id="7" name="Title 6">
            <a:extLst>
              <a:ext uri="{FF2B5EF4-FFF2-40B4-BE49-F238E27FC236}">
                <a16:creationId xmlns:a16="http://schemas.microsoft.com/office/drawing/2014/main" id="{18EF36E0-3EDB-4046-974F-9AA510284D96}"/>
              </a:ext>
            </a:extLst>
          </p:cNvPr>
          <p:cNvSpPr>
            <a:spLocks noGrp="1"/>
          </p:cNvSpPr>
          <p:nvPr>
            <p:ph type="title"/>
          </p:nvPr>
        </p:nvSpPr>
        <p:spPr>
          <a:xfrm>
            <a:off x="1043608" y="411480"/>
            <a:ext cx="7272808" cy="701040"/>
          </a:xfrm>
        </p:spPr>
        <p:txBody>
          <a:bodyPr>
            <a:normAutofit/>
          </a:bodyPr>
          <a:lstStyle/>
          <a:p>
            <a:r>
              <a:rPr lang="en-IN" sz="2800" dirty="0"/>
              <a:t>SCOPE OF TESTING</a:t>
            </a:r>
          </a:p>
        </p:txBody>
      </p:sp>
    </p:spTree>
    <p:extLst>
      <p:ext uri="{BB962C8B-B14F-4D97-AF65-F5344CB8AC3E}">
        <p14:creationId xmlns:p14="http://schemas.microsoft.com/office/powerpoint/2010/main" val="120806787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437964"/>
            <a:ext cx="8219256" cy="648072"/>
          </a:xfrm>
        </p:spPr>
        <p:txBody>
          <a:bodyPr>
            <a:noAutofit/>
          </a:bodyPr>
          <a:lstStyle/>
          <a:p>
            <a:pPr lvl="1" algn="ctr" rtl="0">
              <a:spcBef>
                <a:spcPts val="400"/>
              </a:spcBef>
            </a:pPr>
            <a:r>
              <a:rPr lang="en-SG" sz="2800" b="1" dirty="0">
                <a:latin typeface="+mj-lt"/>
              </a:rPr>
              <a:t>TEST DELIVERABLES</a:t>
            </a:r>
            <a:endParaRPr lang="en-IN" sz="2800" dirty="0"/>
          </a:p>
        </p:txBody>
      </p:sp>
      <p:sp>
        <p:nvSpPr>
          <p:cNvPr id="7" name="Content Placeholder 6"/>
          <p:cNvSpPr>
            <a:spLocks noGrp="1"/>
          </p:cNvSpPr>
          <p:nvPr>
            <p:ph sz="quarter" idx="13"/>
          </p:nvPr>
        </p:nvSpPr>
        <p:spPr>
          <a:xfrm>
            <a:off x="107504" y="1459394"/>
            <a:ext cx="9001000" cy="5209966"/>
          </a:xfrm>
        </p:spPr>
        <p:txBody>
          <a:bodyPr>
            <a:noAutofit/>
          </a:bodyPr>
          <a:lstStyle/>
          <a:p>
            <a:pPr marL="285750" lvl="0" indent="-285750" algn="l">
              <a:spcBef>
                <a:spcPts val="0"/>
              </a:spcBef>
              <a:buClr>
                <a:schemeClr val="tx1"/>
              </a:buClr>
              <a:buFont typeface="Wingdings" panose="05000000000000000000" pitchFamily="2" charset="2"/>
              <a:buChar char="Ø"/>
            </a:pPr>
            <a:r>
              <a:rPr lang="en-US" sz="2400" dirty="0"/>
              <a:t>Before Testing </a:t>
            </a:r>
            <a:endParaRPr lang="en-IN" sz="2400" dirty="0"/>
          </a:p>
          <a:p>
            <a:pPr lvl="0" algn="l">
              <a:spcBef>
                <a:spcPts val="0"/>
              </a:spcBef>
              <a:buClr>
                <a:schemeClr val="tx1"/>
              </a:buClr>
            </a:pPr>
            <a:r>
              <a:rPr lang="en-US" sz="2400" dirty="0"/>
              <a:t>	1. Test Plan Document </a:t>
            </a:r>
            <a:endParaRPr lang="en-IN" sz="2400" dirty="0"/>
          </a:p>
          <a:p>
            <a:pPr algn="l">
              <a:spcBef>
                <a:spcPts val="0"/>
              </a:spcBef>
              <a:buClr>
                <a:schemeClr val="tx1"/>
              </a:buClr>
            </a:pPr>
            <a:r>
              <a:rPr lang="en-US" sz="2400" dirty="0"/>
              <a:t>	2. Test Cases </a:t>
            </a:r>
            <a:endParaRPr lang="en-IN" sz="2400" dirty="0"/>
          </a:p>
          <a:p>
            <a:pPr algn="l">
              <a:spcBef>
                <a:spcPts val="0"/>
              </a:spcBef>
              <a:buClr>
                <a:schemeClr val="tx1"/>
              </a:buClr>
            </a:pPr>
            <a:r>
              <a:rPr lang="en-US" sz="2400" dirty="0"/>
              <a:t>	3. Test Design Specifications </a:t>
            </a:r>
            <a:endParaRPr lang="en-IN" sz="2400" dirty="0"/>
          </a:p>
          <a:p>
            <a:pPr algn="l">
              <a:spcBef>
                <a:spcPts val="0"/>
              </a:spcBef>
              <a:buClr>
                <a:schemeClr val="tx1"/>
              </a:buClr>
            </a:pPr>
            <a:r>
              <a:rPr lang="en-US" sz="2400" dirty="0"/>
              <a:t> </a:t>
            </a:r>
            <a:endParaRPr lang="en-IN" sz="2400" dirty="0"/>
          </a:p>
          <a:p>
            <a:pPr marL="285750" lvl="0" indent="-285750" algn="l">
              <a:spcBef>
                <a:spcPts val="0"/>
              </a:spcBef>
              <a:buClr>
                <a:schemeClr val="tx1"/>
              </a:buClr>
              <a:buFont typeface="Wingdings" panose="05000000000000000000" pitchFamily="2" charset="2"/>
              <a:buChar char="Ø"/>
            </a:pPr>
            <a:r>
              <a:rPr lang="en-US" sz="2400" dirty="0"/>
              <a:t>During Testing </a:t>
            </a:r>
            <a:endParaRPr lang="en-IN" sz="2400" dirty="0"/>
          </a:p>
          <a:p>
            <a:pPr algn="l">
              <a:spcBef>
                <a:spcPts val="0"/>
              </a:spcBef>
              <a:buClr>
                <a:schemeClr val="tx1"/>
              </a:buClr>
            </a:pPr>
            <a:r>
              <a:rPr lang="en-US" sz="2400" dirty="0"/>
              <a:t>	1. Test Scripts </a:t>
            </a:r>
            <a:endParaRPr lang="en-IN" sz="2400" dirty="0"/>
          </a:p>
          <a:p>
            <a:pPr algn="l">
              <a:spcBef>
                <a:spcPts val="0"/>
              </a:spcBef>
              <a:buClr>
                <a:schemeClr val="tx1"/>
              </a:buClr>
            </a:pPr>
            <a:r>
              <a:rPr lang="en-US" sz="2400" dirty="0"/>
              <a:t>	2. Test Data </a:t>
            </a:r>
            <a:endParaRPr lang="en-IN" sz="2400" dirty="0"/>
          </a:p>
          <a:p>
            <a:pPr algn="l">
              <a:spcBef>
                <a:spcPts val="0"/>
              </a:spcBef>
              <a:buClr>
                <a:schemeClr val="tx1"/>
              </a:buClr>
            </a:pPr>
            <a:r>
              <a:rPr lang="en-US" sz="2400" dirty="0"/>
              <a:t>	3. Error logs and Execution Logs </a:t>
            </a:r>
            <a:endParaRPr lang="en-IN" sz="2400" dirty="0"/>
          </a:p>
          <a:p>
            <a:pPr algn="l">
              <a:spcBef>
                <a:spcPts val="0"/>
              </a:spcBef>
              <a:buClr>
                <a:schemeClr val="tx1"/>
              </a:buClr>
            </a:pPr>
            <a:r>
              <a:rPr lang="en-US" sz="2400" dirty="0"/>
              <a:t> </a:t>
            </a:r>
            <a:endParaRPr lang="en-IN" sz="2400" dirty="0"/>
          </a:p>
          <a:p>
            <a:pPr marL="285750" lvl="0" indent="-285750" algn="l">
              <a:spcBef>
                <a:spcPts val="0"/>
              </a:spcBef>
              <a:buClr>
                <a:schemeClr val="tx1"/>
              </a:buClr>
              <a:buFont typeface="Wingdings" panose="05000000000000000000" pitchFamily="2" charset="2"/>
              <a:buChar char="Ø"/>
            </a:pPr>
            <a:r>
              <a:rPr lang="en-US" sz="2400" dirty="0"/>
              <a:t>After Testing </a:t>
            </a:r>
            <a:endParaRPr lang="en-IN" sz="2400" dirty="0"/>
          </a:p>
          <a:p>
            <a:pPr algn="l">
              <a:spcBef>
                <a:spcPts val="0"/>
              </a:spcBef>
              <a:buClr>
                <a:schemeClr val="tx1"/>
              </a:buClr>
            </a:pPr>
            <a:r>
              <a:rPr lang="en-US" sz="2400" dirty="0"/>
              <a:t>	1. Test Report </a:t>
            </a:r>
            <a:endParaRPr lang="en-IN" sz="2400" dirty="0"/>
          </a:p>
          <a:p>
            <a:pPr algn="l">
              <a:spcBef>
                <a:spcPts val="0"/>
              </a:spcBef>
              <a:buClr>
                <a:schemeClr val="tx1"/>
              </a:buClr>
            </a:pPr>
            <a:r>
              <a:rPr lang="en-US" sz="2400" dirty="0"/>
              <a:t>	2. Defect Report </a:t>
            </a:r>
            <a:endParaRPr lang="en-IN" sz="2400" dirty="0"/>
          </a:p>
          <a:p>
            <a:pPr algn="l">
              <a:spcBef>
                <a:spcPts val="0"/>
              </a:spcBef>
              <a:buClr>
                <a:schemeClr val="tx1"/>
              </a:buClr>
            </a:pPr>
            <a:r>
              <a:rPr lang="en-US" sz="2400" dirty="0"/>
              <a:t>	3. Release Report</a:t>
            </a:r>
            <a:endParaRPr lang="en-IN" sz="2400" dirty="0"/>
          </a:p>
        </p:txBody>
      </p:sp>
      <p:sp>
        <p:nvSpPr>
          <p:cNvPr id="2" name="Slide Number Placeholder 1">
            <a:extLst>
              <a:ext uri="{FF2B5EF4-FFF2-40B4-BE49-F238E27FC236}">
                <a16:creationId xmlns:a16="http://schemas.microsoft.com/office/drawing/2014/main" id="{454226B4-C267-4AA6-817C-10D3F9307C0A}"/>
              </a:ext>
            </a:extLst>
          </p:cNvPr>
          <p:cNvSpPr>
            <a:spLocks noGrp="1"/>
          </p:cNvSpPr>
          <p:nvPr>
            <p:ph type="sldNum" sz="quarter" idx="15"/>
          </p:nvPr>
        </p:nvSpPr>
        <p:spPr/>
        <p:txBody>
          <a:bodyPr/>
          <a:lstStyle/>
          <a:p>
            <a:fld id="{EDB199D8-6CC0-4684-8A57-B2ABCCD1628B}" type="slidenum">
              <a:rPr lang="en-IN" smtClean="0"/>
              <a:t>111</a:t>
            </a:fld>
            <a:endParaRPr lang="en-IN"/>
          </a:p>
        </p:txBody>
      </p:sp>
    </p:spTree>
    <p:extLst>
      <p:ext uri="{BB962C8B-B14F-4D97-AF65-F5344CB8AC3E}">
        <p14:creationId xmlns:p14="http://schemas.microsoft.com/office/powerpoint/2010/main" val="39121287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520" y="408057"/>
            <a:ext cx="8579296" cy="701040"/>
          </a:xfrm>
        </p:spPr>
        <p:txBody>
          <a:bodyPr>
            <a:normAutofit/>
          </a:bodyPr>
          <a:lstStyle/>
          <a:p>
            <a:pPr lvl="1" algn="ctr">
              <a:spcBef>
                <a:spcPts val="600"/>
              </a:spcBef>
            </a:pPr>
            <a:r>
              <a:rPr lang="en-SG" sz="2800" b="1" dirty="0">
                <a:latin typeface="+mj-lt"/>
              </a:rPr>
              <a:t>FUNCTIONAL TEST CASES</a:t>
            </a:r>
            <a:endParaRPr lang="en-IN" sz="2800" b="1" dirty="0">
              <a:latin typeface="+mj-lt"/>
            </a:endParaRPr>
          </a:p>
        </p:txBody>
      </p:sp>
      <p:sp>
        <p:nvSpPr>
          <p:cNvPr id="4" name="Slide Number Placeholder 3"/>
          <p:cNvSpPr>
            <a:spLocks noGrp="1"/>
          </p:cNvSpPr>
          <p:nvPr>
            <p:ph type="sldNum" sz="quarter" idx="15"/>
          </p:nvPr>
        </p:nvSpPr>
        <p:spPr/>
        <p:txBody>
          <a:bodyPr/>
          <a:lstStyle/>
          <a:p>
            <a:fld id="{EDB199D8-6CC0-4684-8A57-B2ABCCD1628B}" type="slidenum">
              <a:rPr lang="en-IN" smtClean="0"/>
              <a:t>112</a:t>
            </a:fld>
            <a:endParaRPr lang="en-IN"/>
          </a:p>
        </p:txBody>
      </p:sp>
      <p:graphicFrame>
        <p:nvGraphicFramePr>
          <p:cNvPr id="5" name="Table 4"/>
          <p:cNvGraphicFramePr>
            <a:graphicFrameLocks noGrp="1"/>
          </p:cNvGraphicFramePr>
          <p:nvPr>
            <p:extLst>
              <p:ext uri="{D42A27DB-BD31-4B8C-83A1-F6EECF244321}">
                <p14:modId xmlns:p14="http://schemas.microsoft.com/office/powerpoint/2010/main" val="3407150737"/>
              </p:ext>
            </p:extLst>
          </p:nvPr>
        </p:nvGraphicFramePr>
        <p:xfrm>
          <a:off x="89757" y="1412776"/>
          <a:ext cx="8964486" cy="5286375"/>
        </p:xfrm>
        <a:graphic>
          <a:graphicData uri="http://schemas.openxmlformats.org/drawingml/2006/table">
            <a:tbl>
              <a:tblPr firstRow="1" firstCol="1" bandRow="1">
                <a:tableStyleId>{5C22544A-7EE6-4342-B048-85BDC9FD1C3A}</a:tableStyleId>
              </a:tblPr>
              <a:tblGrid>
                <a:gridCol w="504056">
                  <a:extLst>
                    <a:ext uri="{9D8B030D-6E8A-4147-A177-3AD203B41FA5}">
                      <a16:colId xmlns:a16="http://schemas.microsoft.com/office/drawing/2014/main" val="20000"/>
                    </a:ext>
                  </a:extLst>
                </a:gridCol>
                <a:gridCol w="1175043">
                  <a:extLst>
                    <a:ext uri="{9D8B030D-6E8A-4147-A177-3AD203B41FA5}">
                      <a16:colId xmlns:a16="http://schemas.microsoft.com/office/drawing/2014/main" val="20001"/>
                    </a:ext>
                  </a:extLst>
                </a:gridCol>
                <a:gridCol w="1594924">
                  <a:extLst>
                    <a:ext uri="{9D8B030D-6E8A-4147-A177-3AD203B41FA5}">
                      <a16:colId xmlns:a16="http://schemas.microsoft.com/office/drawing/2014/main" val="20002"/>
                    </a:ext>
                  </a:extLst>
                </a:gridCol>
                <a:gridCol w="2039803">
                  <a:extLst>
                    <a:ext uri="{9D8B030D-6E8A-4147-A177-3AD203B41FA5}">
                      <a16:colId xmlns:a16="http://schemas.microsoft.com/office/drawing/2014/main" val="20003"/>
                    </a:ext>
                  </a:extLst>
                </a:gridCol>
                <a:gridCol w="1367565">
                  <a:extLst>
                    <a:ext uri="{9D8B030D-6E8A-4147-A177-3AD203B41FA5}">
                      <a16:colId xmlns:a16="http://schemas.microsoft.com/office/drawing/2014/main" val="20004"/>
                    </a:ext>
                  </a:extLst>
                </a:gridCol>
                <a:gridCol w="628413">
                  <a:extLst>
                    <a:ext uri="{9D8B030D-6E8A-4147-A177-3AD203B41FA5}">
                      <a16:colId xmlns:a16="http://schemas.microsoft.com/office/drawing/2014/main" val="20005"/>
                    </a:ext>
                  </a:extLst>
                </a:gridCol>
                <a:gridCol w="744565">
                  <a:extLst>
                    <a:ext uri="{9D8B030D-6E8A-4147-A177-3AD203B41FA5}">
                      <a16:colId xmlns:a16="http://schemas.microsoft.com/office/drawing/2014/main" val="20006"/>
                    </a:ext>
                  </a:extLst>
                </a:gridCol>
                <a:gridCol w="910117">
                  <a:extLst>
                    <a:ext uri="{9D8B030D-6E8A-4147-A177-3AD203B41FA5}">
                      <a16:colId xmlns:a16="http://schemas.microsoft.com/office/drawing/2014/main" val="20007"/>
                    </a:ext>
                  </a:extLst>
                </a:gridCol>
              </a:tblGrid>
              <a:tr h="788400">
                <a:tc>
                  <a:txBody>
                    <a:bodyPr/>
                    <a:lstStyle/>
                    <a:p>
                      <a:pPr>
                        <a:lnSpc>
                          <a:spcPct val="115000"/>
                        </a:lnSpc>
                        <a:spcAft>
                          <a:spcPts val="0"/>
                        </a:spcAft>
                      </a:pPr>
                      <a:r>
                        <a:rPr lang="en-US" sz="1600" dirty="0">
                          <a:effectLst/>
                        </a:rPr>
                        <a:t>Test ID (#)</a:t>
                      </a:r>
                      <a:endParaRPr lang="en-IN" sz="1600" dirty="0">
                        <a:effectLst/>
                        <a:latin typeface="Calibri"/>
                        <a:ea typeface="Calibri"/>
                        <a:cs typeface="Times New Roman"/>
                      </a:endParaRPr>
                    </a:p>
                  </a:txBody>
                  <a:tcPr marL="32553" marR="32553" marT="0" marB="0"/>
                </a:tc>
                <a:tc>
                  <a:txBody>
                    <a:bodyPr/>
                    <a:lstStyle/>
                    <a:p>
                      <a:pPr>
                        <a:lnSpc>
                          <a:spcPct val="115000"/>
                        </a:lnSpc>
                        <a:spcAft>
                          <a:spcPts val="0"/>
                        </a:spcAft>
                      </a:pPr>
                      <a:r>
                        <a:rPr lang="en-US" sz="1600" dirty="0">
                          <a:effectLst/>
                        </a:rPr>
                        <a:t>Test Scenario</a:t>
                      </a:r>
                      <a:endParaRPr lang="en-IN" sz="1600" dirty="0">
                        <a:effectLst/>
                        <a:latin typeface="Calibri"/>
                        <a:ea typeface="Calibri"/>
                        <a:cs typeface="Times New Roman"/>
                      </a:endParaRPr>
                    </a:p>
                  </a:txBody>
                  <a:tcPr marL="32553" marR="32553" marT="0" marB="0"/>
                </a:tc>
                <a:tc>
                  <a:txBody>
                    <a:bodyPr/>
                    <a:lstStyle/>
                    <a:p>
                      <a:pPr>
                        <a:lnSpc>
                          <a:spcPct val="115000"/>
                        </a:lnSpc>
                        <a:spcAft>
                          <a:spcPts val="0"/>
                        </a:spcAft>
                      </a:pPr>
                      <a:r>
                        <a:rPr lang="en-US" sz="1600" dirty="0">
                          <a:effectLst/>
                        </a:rPr>
                        <a:t>Test Case </a:t>
                      </a:r>
                      <a:endParaRPr lang="en-IN" sz="1600" dirty="0">
                        <a:effectLst/>
                        <a:latin typeface="Calibri"/>
                        <a:ea typeface="Calibri"/>
                        <a:cs typeface="Times New Roman"/>
                      </a:endParaRPr>
                    </a:p>
                  </a:txBody>
                  <a:tcPr marL="32553" marR="32553" marT="0" marB="0"/>
                </a:tc>
                <a:tc>
                  <a:txBody>
                    <a:bodyPr/>
                    <a:lstStyle/>
                    <a:p>
                      <a:pPr>
                        <a:lnSpc>
                          <a:spcPct val="115000"/>
                        </a:lnSpc>
                        <a:spcAft>
                          <a:spcPts val="0"/>
                        </a:spcAft>
                      </a:pPr>
                      <a:r>
                        <a:rPr lang="en-US" sz="1600" dirty="0">
                          <a:effectLst/>
                        </a:rPr>
                        <a:t>Execution Steps  </a:t>
                      </a:r>
                      <a:endParaRPr lang="en-IN" sz="1600" dirty="0">
                        <a:effectLst/>
                        <a:latin typeface="Calibri"/>
                        <a:ea typeface="Calibri"/>
                        <a:cs typeface="Times New Roman"/>
                      </a:endParaRPr>
                    </a:p>
                  </a:txBody>
                  <a:tcPr marL="32553" marR="32553" marT="0" marB="0"/>
                </a:tc>
                <a:tc>
                  <a:txBody>
                    <a:bodyPr/>
                    <a:lstStyle/>
                    <a:p>
                      <a:pPr>
                        <a:lnSpc>
                          <a:spcPct val="115000"/>
                        </a:lnSpc>
                        <a:spcAft>
                          <a:spcPts val="0"/>
                        </a:spcAft>
                      </a:pPr>
                      <a:r>
                        <a:rPr lang="en-US" sz="1600" dirty="0">
                          <a:effectLst/>
                        </a:rPr>
                        <a:t>Expected Outcome</a:t>
                      </a:r>
                      <a:endParaRPr lang="en-IN" sz="1600" dirty="0">
                        <a:effectLst/>
                        <a:latin typeface="Calibri"/>
                        <a:ea typeface="Calibri"/>
                        <a:cs typeface="Times New Roman"/>
                      </a:endParaRPr>
                    </a:p>
                  </a:txBody>
                  <a:tcPr marL="32553" marR="32553" marT="0" marB="0"/>
                </a:tc>
                <a:tc>
                  <a:txBody>
                    <a:bodyPr/>
                    <a:lstStyle/>
                    <a:p>
                      <a:pPr>
                        <a:lnSpc>
                          <a:spcPct val="115000"/>
                        </a:lnSpc>
                        <a:spcAft>
                          <a:spcPts val="0"/>
                        </a:spcAft>
                      </a:pPr>
                      <a:r>
                        <a:rPr lang="en-US" sz="1600" dirty="0">
                          <a:effectLst/>
                        </a:rPr>
                        <a:t>Actual Outcome</a:t>
                      </a:r>
                      <a:endParaRPr lang="en-IN" sz="1600" dirty="0">
                        <a:effectLst/>
                        <a:latin typeface="Calibri"/>
                        <a:ea typeface="Calibri"/>
                        <a:cs typeface="Times New Roman"/>
                      </a:endParaRPr>
                    </a:p>
                  </a:txBody>
                  <a:tcPr marL="32553" marR="32553" marT="0" marB="0"/>
                </a:tc>
                <a:tc>
                  <a:txBody>
                    <a:bodyPr/>
                    <a:lstStyle/>
                    <a:p>
                      <a:pPr>
                        <a:lnSpc>
                          <a:spcPct val="115000"/>
                        </a:lnSpc>
                        <a:spcAft>
                          <a:spcPts val="0"/>
                        </a:spcAft>
                      </a:pPr>
                      <a:r>
                        <a:rPr lang="en-US" sz="1600" dirty="0">
                          <a:effectLst/>
                        </a:rPr>
                        <a:t>Status</a:t>
                      </a:r>
                      <a:endParaRPr lang="en-IN" sz="1600" dirty="0">
                        <a:effectLst/>
                        <a:latin typeface="Calibri"/>
                        <a:ea typeface="Calibri"/>
                        <a:cs typeface="Times New Roman"/>
                      </a:endParaRPr>
                    </a:p>
                  </a:txBody>
                  <a:tcPr marL="32553" marR="32553" marT="0" marB="0"/>
                </a:tc>
                <a:tc>
                  <a:txBody>
                    <a:bodyPr/>
                    <a:lstStyle/>
                    <a:p>
                      <a:pPr>
                        <a:lnSpc>
                          <a:spcPct val="115000"/>
                        </a:lnSpc>
                        <a:spcAft>
                          <a:spcPts val="0"/>
                        </a:spcAft>
                      </a:pPr>
                      <a:r>
                        <a:rPr lang="en-US" sz="1600" dirty="0">
                          <a:effectLst/>
                        </a:rPr>
                        <a:t>Remarks</a:t>
                      </a:r>
                      <a:endParaRPr lang="en-IN" sz="1600" dirty="0">
                        <a:effectLst/>
                        <a:latin typeface="Calibri"/>
                        <a:ea typeface="Calibri"/>
                        <a:cs typeface="Times New Roman"/>
                      </a:endParaRPr>
                    </a:p>
                  </a:txBody>
                  <a:tcPr marL="32553" marR="32553" marT="0" marB="0"/>
                </a:tc>
                <a:extLst>
                  <a:ext uri="{0D108BD9-81ED-4DB2-BD59-A6C34878D82A}">
                    <a16:rowId xmlns:a16="http://schemas.microsoft.com/office/drawing/2014/main" val="10000"/>
                  </a:ext>
                </a:extLst>
              </a:tr>
              <a:tr h="2124384">
                <a:tc>
                  <a:txBody>
                    <a:bodyPr/>
                    <a:lstStyle/>
                    <a:p>
                      <a:pPr>
                        <a:lnSpc>
                          <a:spcPct val="115000"/>
                        </a:lnSpc>
                        <a:spcAft>
                          <a:spcPts val="0"/>
                        </a:spcAft>
                      </a:pPr>
                      <a:r>
                        <a:rPr lang="en-US" sz="1800" dirty="0">
                          <a:solidFill>
                            <a:schemeClr val="tx1"/>
                          </a:solidFill>
                          <a:effectLst/>
                        </a:rPr>
                        <a:t> 1.</a:t>
                      </a:r>
                      <a:endParaRPr lang="en-IN" sz="1800" dirty="0">
                        <a:solidFill>
                          <a:schemeClr val="tx1"/>
                        </a:solidFill>
                        <a:effectLst/>
                        <a:latin typeface="Calibri"/>
                        <a:ea typeface="Calibri"/>
                        <a:cs typeface="Times New Roman"/>
                      </a:endParaRPr>
                    </a:p>
                  </a:txBody>
                  <a:tcPr marL="32553" marR="32553" marT="0" marB="0"/>
                </a:tc>
                <a:tc>
                  <a:txBody>
                    <a:bodyPr/>
                    <a:lstStyle/>
                    <a:p>
                      <a:pPr>
                        <a:lnSpc>
                          <a:spcPct val="115000"/>
                        </a:lnSpc>
                        <a:spcAft>
                          <a:spcPts val="0"/>
                        </a:spcAft>
                      </a:pPr>
                      <a:r>
                        <a:rPr lang="en-US" sz="1600" b="1" dirty="0">
                          <a:solidFill>
                            <a:schemeClr val="bg1"/>
                          </a:solidFill>
                          <a:effectLst/>
                        </a:rPr>
                        <a:t>USER LOGIN</a:t>
                      </a:r>
                      <a:endParaRPr lang="en-IN" sz="1600" b="1" dirty="0">
                        <a:solidFill>
                          <a:schemeClr val="bg1"/>
                        </a:solidFill>
                        <a:effectLst/>
                        <a:latin typeface="Calibri"/>
                        <a:ea typeface="Calibri"/>
                        <a:cs typeface="Times New Roman"/>
                      </a:endParaRPr>
                    </a:p>
                  </a:txBody>
                  <a:tcPr marL="32553" marR="32553" marT="0" marB="0"/>
                </a:tc>
                <a:tc>
                  <a:txBody>
                    <a:bodyPr/>
                    <a:lstStyle/>
                    <a:p>
                      <a:pPr>
                        <a:lnSpc>
                          <a:spcPct val="115000"/>
                        </a:lnSpc>
                        <a:spcAft>
                          <a:spcPts val="0"/>
                        </a:spcAft>
                      </a:pPr>
                      <a:r>
                        <a:rPr lang="en-US" sz="1600" b="1" dirty="0">
                          <a:effectLst/>
                        </a:rPr>
                        <a:t>Check username, which is the email-id in the case of the Airline Reservation System.</a:t>
                      </a:r>
                      <a:endParaRPr lang="en-IN" sz="1600" b="1" dirty="0">
                        <a:effectLst/>
                        <a:latin typeface="Calibri"/>
                        <a:ea typeface="Calibri"/>
                        <a:cs typeface="Times New Roman"/>
                      </a:endParaRPr>
                    </a:p>
                  </a:txBody>
                  <a:tcPr marL="32553" marR="32553" marT="0" marB="0"/>
                </a:tc>
                <a:tc>
                  <a:txBody>
                    <a:bodyPr/>
                    <a:lstStyle/>
                    <a:p>
                      <a:pPr marL="342900" lvl="0" indent="-342900">
                        <a:lnSpc>
                          <a:spcPct val="115000"/>
                        </a:lnSpc>
                        <a:spcAft>
                          <a:spcPts val="0"/>
                        </a:spcAft>
                        <a:buFont typeface="+mj-lt"/>
                        <a:buAutoNum type="arabicPeriod"/>
                      </a:pPr>
                      <a:r>
                        <a:rPr lang="en-US" sz="1600" b="1" dirty="0">
                          <a:effectLst/>
                        </a:rPr>
                        <a:t>User clicks on User Registration link </a:t>
                      </a:r>
                      <a:endParaRPr lang="en-IN" sz="1600" b="1" dirty="0">
                        <a:effectLst/>
                      </a:endParaRPr>
                    </a:p>
                    <a:p>
                      <a:pPr marL="342900" lvl="0" indent="-342900">
                        <a:lnSpc>
                          <a:spcPct val="115000"/>
                        </a:lnSpc>
                        <a:spcAft>
                          <a:spcPts val="0"/>
                        </a:spcAft>
                        <a:buFont typeface="+mj-lt"/>
                        <a:buAutoNum type="arabicPeriod"/>
                      </a:pPr>
                      <a:r>
                        <a:rPr lang="en-US" sz="1600" b="1" dirty="0">
                          <a:effectLst/>
                        </a:rPr>
                        <a:t>Enter the email ID on Login page </a:t>
                      </a:r>
                      <a:endParaRPr lang="en-IN" sz="1600" b="1" dirty="0">
                        <a:effectLst/>
                      </a:endParaRPr>
                    </a:p>
                    <a:p>
                      <a:pPr marL="342900" lvl="0" indent="-342900">
                        <a:lnSpc>
                          <a:spcPct val="115000"/>
                        </a:lnSpc>
                        <a:spcAft>
                          <a:spcPts val="0"/>
                        </a:spcAft>
                        <a:buFont typeface="+mj-lt"/>
                        <a:buAutoNum type="arabicPeriod"/>
                      </a:pPr>
                      <a:r>
                        <a:rPr lang="en-US" sz="1600" b="1" dirty="0">
                          <a:effectLst/>
                        </a:rPr>
                        <a:t>Click Login/Register button</a:t>
                      </a:r>
                      <a:endParaRPr lang="en-IN" sz="1600" b="1" dirty="0">
                        <a:effectLst/>
                        <a:latin typeface="Calibri"/>
                        <a:ea typeface="Calibri"/>
                        <a:cs typeface="Times New Roman"/>
                      </a:endParaRPr>
                    </a:p>
                  </a:txBody>
                  <a:tcPr marL="32553" marR="32553" marT="0" marB="0"/>
                </a:tc>
                <a:tc>
                  <a:txBody>
                    <a:bodyPr/>
                    <a:lstStyle/>
                    <a:p>
                      <a:pPr>
                        <a:lnSpc>
                          <a:spcPct val="115000"/>
                        </a:lnSpc>
                        <a:spcAft>
                          <a:spcPts val="0"/>
                        </a:spcAft>
                      </a:pPr>
                      <a:r>
                        <a:rPr lang="en-US" sz="1600" b="1">
                          <a:effectLst/>
                        </a:rPr>
                        <a:t>A valid e-mail id of the user and a correct password associated with the email-id which he uses to log in.</a:t>
                      </a:r>
                      <a:endParaRPr lang="en-IN" sz="1600" b="1">
                        <a:effectLst/>
                        <a:latin typeface="Calibri"/>
                        <a:ea typeface="Calibri"/>
                        <a:cs typeface="Times New Roman"/>
                      </a:endParaRPr>
                    </a:p>
                  </a:txBody>
                  <a:tcPr marL="32553" marR="32553" marT="0" marB="0"/>
                </a:tc>
                <a:tc>
                  <a:txBody>
                    <a:bodyPr/>
                    <a:lstStyle/>
                    <a:p>
                      <a:pPr>
                        <a:lnSpc>
                          <a:spcPct val="115000"/>
                        </a:lnSpc>
                        <a:spcAft>
                          <a:spcPts val="0"/>
                        </a:spcAft>
                      </a:pPr>
                      <a:r>
                        <a:rPr lang="en-US" sz="1600" b="1">
                          <a:effectLst/>
                        </a:rPr>
                        <a:t>same</a:t>
                      </a:r>
                      <a:endParaRPr lang="en-IN" sz="1600" b="1">
                        <a:effectLst/>
                        <a:latin typeface="Calibri"/>
                        <a:ea typeface="Calibri"/>
                        <a:cs typeface="Times New Roman"/>
                      </a:endParaRPr>
                    </a:p>
                  </a:txBody>
                  <a:tcPr marL="32553" marR="32553" marT="0" marB="0"/>
                </a:tc>
                <a:tc>
                  <a:txBody>
                    <a:bodyPr/>
                    <a:lstStyle/>
                    <a:p>
                      <a:pPr>
                        <a:lnSpc>
                          <a:spcPct val="115000"/>
                        </a:lnSpc>
                        <a:spcAft>
                          <a:spcPts val="0"/>
                        </a:spcAft>
                      </a:pPr>
                      <a:r>
                        <a:rPr lang="en-US" sz="1600" b="1">
                          <a:effectLst/>
                        </a:rPr>
                        <a:t>Pass / Failure </a:t>
                      </a:r>
                      <a:endParaRPr lang="en-IN" sz="1600" b="1">
                        <a:effectLst/>
                        <a:latin typeface="Calibri"/>
                        <a:ea typeface="Calibri"/>
                        <a:cs typeface="Times New Roman"/>
                      </a:endParaRPr>
                    </a:p>
                  </a:txBody>
                  <a:tcPr marL="32553" marR="32553" marT="0" marB="0"/>
                </a:tc>
                <a:tc>
                  <a:txBody>
                    <a:bodyPr/>
                    <a:lstStyle/>
                    <a:p>
                      <a:pPr>
                        <a:lnSpc>
                          <a:spcPct val="115000"/>
                        </a:lnSpc>
                        <a:spcAft>
                          <a:spcPts val="0"/>
                        </a:spcAft>
                      </a:pPr>
                      <a:r>
                        <a:rPr lang="en-US" sz="1600" b="1">
                          <a:effectLst/>
                        </a:rPr>
                        <a:t>success</a:t>
                      </a:r>
                      <a:endParaRPr lang="en-IN" sz="1600" b="1">
                        <a:effectLst/>
                        <a:latin typeface="Calibri"/>
                        <a:ea typeface="Calibri"/>
                        <a:cs typeface="Times New Roman"/>
                      </a:endParaRPr>
                    </a:p>
                  </a:txBody>
                  <a:tcPr marL="32553" marR="32553" marT="0" marB="0"/>
                </a:tc>
                <a:extLst>
                  <a:ext uri="{0D108BD9-81ED-4DB2-BD59-A6C34878D82A}">
                    <a16:rowId xmlns:a16="http://schemas.microsoft.com/office/drawing/2014/main" val="10001"/>
                  </a:ext>
                </a:extLst>
              </a:tr>
              <a:tr h="2124384">
                <a:tc>
                  <a:txBody>
                    <a:bodyPr/>
                    <a:lstStyle/>
                    <a:p>
                      <a:pPr>
                        <a:lnSpc>
                          <a:spcPct val="115000"/>
                        </a:lnSpc>
                        <a:spcAft>
                          <a:spcPts val="0"/>
                        </a:spcAft>
                      </a:pPr>
                      <a:r>
                        <a:rPr lang="en-US" sz="1400" dirty="0">
                          <a:solidFill>
                            <a:schemeClr val="bg1"/>
                          </a:solidFill>
                          <a:effectLst/>
                        </a:rPr>
                        <a:t> </a:t>
                      </a:r>
                      <a:r>
                        <a:rPr lang="en-US" sz="1800" dirty="0">
                          <a:solidFill>
                            <a:schemeClr val="tx1"/>
                          </a:solidFill>
                          <a:effectLst/>
                        </a:rPr>
                        <a:t>2.</a:t>
                      </a:r>
                      <a:endParaRPr lang="en-IN" sz="1400" dirty="0">
                        <a:solidFill>
                          <a:schemeClr val="tx1"/>
                        </a:solidFill>
                        <a:effectLst/>
                        <a:latin typeface="Calibri"/>
                        <a:ea typeface="Calibri"/>
                        <a:cs typeface="Times New Roman"/>
                      </a:endParaRPr>
                    </a:p>
                  </a:txBody>
                  <a:tcPr marL="32553" marR="32553" marT="0" marB="0"/>
                </a:tc>
                <a:tc>
                  <a:txBody>
                    <a:bodyPr/>
                    <a:lstStyle/>
                    <a:p>
                      <a:pPr>
                        <a:lnSpc>
                          <a:spcPct val="115000"/>
                        </a:lnSpc>
                        <a:spcAft>
                          <a:spcPts val="0"/>
                        </a:spcAft>
                      </a:pPr>
                      <a:r>
                        <a:rPr lang="en-US" sz="1600" b="1" dirty="0">
                          <a:solidFill>
                            <a:schemeClr val="bg1"/>
                          </a:solidFill>
                          <a:effectLst/>
                        </a:rPr>
                        <a:t>USER REGISTRATION</a:t>
                      </a:r>
                      <a:endParaRPr lang="en-IN" sz="1600" b="1" dirty="0">
                        <a:solidFill>
                          <a:schemeClr val="bg1"/>
                        </a:solidFill>
                        <a:effectLst/>
                        <a:latin typeface="Calibri"/>
                        <a:ea typeface="Calibri"/>
                        <a:cs typeface="Times New Roman"/>
                      </a:endParaRPr>
                    </a:p>
                  </a:txBody>
                  <a:tcPr marL="32553" marR="32553" marT="0" marB="0"/>
                </a:tc>
                <a:tc>
                  <a:txBody>
                    <a:bodyPr/>
                    <a:lstStyle/>
                    <a:p>
                      <a:pPr>
                        <a:lnSpc>
                          <a:spcPct val="115000"/>
                        </a:lnSpc>
                        <a:spcAft>
                          <a:spcPts val="0"/>
                        </a:spcAft>
                      </a:pPr>
                      <a:r>
                        <a:rPr lang="en-US" sz="1600" b="1" dirty="0">
                          <a:effectLst/>
                        </a:rPr>
                        <a:t>Checks for wrong format entered in the input fields for the registration page.</a:t>
                      </a:r>
                      <a:endParaRPr lang="en-IN" sz="1600" b="1" dirty="0">
                        <a:effectLst/>
                        <a:latin typeface="Calibri"/>
                        <a:ea typeface="Calibri"/>
                        <a:cs typeface="Times New Roman"/>
                      </a:endParaRPr>
                    </a:p>
                  </a:txBody>
                  <a:tcPr marL="32553" marR="32553" marT="0" marB="0"/>
                </a:tc>
                <a:tc>
                  <a:txBody>
                    <a:bodyPr/>
                    <a:lstStyle/>
                    <a:p>
                      <a:pPr marL="342900" lvl="0" indent="-342900">
                        <a:lnSpc>
                          <a:spcPct val="115000"/>
                        </a:lnSpc>
                        <a:spcAft>
                          <a:spcPts val="0"/>
                        </a:spcAft>
                        <a:buFont typeface="+mj-lt"/>
                        <a:buAutoNum type="arabicPeriod"/>
                      </a:pPr>
                      <a:r>
                        <a:rPr lang="en-US" sz="1600" b="1" dirty="0">
                          <a:effectLst/>
                        </a:rPr>
                        <a:t>Open the registration window</a:t>
                      </a:r>
                      <a:endParaRPr lang="en-IN" sz="1600" b="1" dirty="0">
                        <a:effectLst/>
                      </a:endParaRPr>
                    </a:p>
                    <a:p>
                      <a:pPr marL="342900" lvl="0" indent="-342900">
                        <a:lnSpc>
                          <a:spcPct val="115000"/>
                        </a:lnSpc>
                        <a:spcAft>
                          <a:spcPts val="0"/>
                        </a:spcAft>
                        <a:buFont typeface="+mj-lt"/>
                        <a:buAutoNum type="arabicPeriod"/>
                      </a:pPr>
                      <a:r>
                        <a:rPr lang="en-US" sz="1600" b="1" dirty="0">
                          <a:effectLst/>
                        </a:rPr>
                        <a:t>Fill up the credentials</a:t>
                      </a:r>
                      <a:endParaRPr lang="en-IN" sz="1600" b="1" dirty="0">
                        <a:effectLst/>
                      </a:endParaRPr>
                    </a:p>
                    <a:p>
                      <a:pPr marL="342900" lvl="0" indent="-342900">
                        <a:lnSpc>
                          <a:spcPct val="115000"/>
                        </a:lnSpc>
                        <a:spcAft>
                          <a:spcPts val="0"/>
                        </a:spcAft>
                        <a:buFont typeface="+mj-lt"/>
                        <a:buAutoNum type="arabicPeriod"/>
                      </a:pPr>
                      <a:r>
                        <a:rPr lang="en-US" sz="1600" b="1" dirty="0">
                          <a:effectLst/>
                        </a:rPr>
                        <a:t>Click on submit button</a:t>
                      </a:r>
                      <a:endParaRPr lang="en-IN" sz="1600" b="1" dirty="0">
                        <a:effectLst/>
                        <a:latin typeface="Calibri"/>
                        <a:ea typeface="Calibri"/>
                        <a:cs typeface="Times New Roman"/>
                      </a:endParaRPr>
                    </a:p>
                  </a:txBody>
                  <a:tcPr marL="32553" marR="32553" marT="0" marB="0"/>
                </a:tc>
                <a:tc>
                  <a:txBody>
                    <a:bodyPr/>
                    <a:lstStyle/>
                    <a:p>
                      <a:pPr>
                        <a:lnSpc>
                          <a:spcPct val="115000"/>
                        </a:lnSpc>
                        <a:spcAft>
                          <a:spcPts val="0"/>
                        </a:spcAft>
                      </a:pPr>
                      <a:r>
                        <a:rPr lang="en-US" sz="1600" b="1" dirty="0">
                          <a:effectLst/>
                        </a:rPr>
                        <a:t>A correct format entered by the customer into the input fields of the registration page.</a:t>
                      </a:r>
                      <a:endParaRPr lang="en-IN" sz="1600" b="1" dirty="0">
                        <a:effectLst/>
                        <a:latin typeface="Calibri"/>
                        <a:ea typeface="Calibri"/>
                        <a:cs typeface="Times New Roman"/>
                      </a:endParaRPr>
                    </a:p>
                  </a:txBody>
                  <a:tcPr marL="32553" marR="32553" marT="0" marB="0"/>
                </a:tc>
                <a:tc>
                  <a:txBody>
                    <a:bodyPr/>
                    <a:lstStyle/>
                    <a:p>
                      <a:pPr>
                        <a:lnSpc>
                          <a:spcPct val="115000"/>
                        </a:lnSpc>
                        <a:spcAft>
                          <a:spcPts val="0"/>
                        </a:spcAft>
                      </a:pPr>
                      <a:r>
                        <a:rPr lang="en-US" sz="1600" b="1" dirty="0">
                          <a:effectLst/>
                        </a:rPr>
                        <a:t>same</a:t>
                      </a:r>
                      <a:endParaRPr lang="en-IN" sz="1600" b="1" dirty="0">
                        <a:effectLst/>
                        <a:latin typeface="Calibri"/>
                        <a:ea typeface="Calibri"/>
                        <a:cs typeface="Times New Roman"/>
                      </a:endParaRPr>
                    </a:p>
                  </a:txBody>
                  <a:tcPr marL="32553" marR="32553" marT="0" marB="0"/>
                </a:tc>
                <a:tc>
                  <a:txBody>
                    <a:bodyPr/>
                    <a:lstStyle/>
                    <a:p>
                      <a:pPr>
                        <a:lnSpc>
                          <a:spcPct val="115000"/>
                        </a:lnSpc>
                        <a:spcAft>
                          <a:spcPts val="0"/>
                        </a:spcAft>
                      </a:pPr>
                      <a:r>
                        <a:rPr lang="en-US" sz="1600" b="1" dirty="0">
                          <a:effectLst/>
                        </a:rPr>
                        <a:t>Pass/ Failure</a:t>
                      </a:r>
                      <a:endParaRPr lang="en-IN" sz="1600" b="1" dirty="0">
                        <a:effectLst/>
                        <a:latin typeface="Calibri"/>
                        <a:ea typeface="Calibri"/>
                        <a:cs typeface="Times New Roman"/>
                      </a:endParaRPr>
                    </a:p>
                  </a:txBody>
                  <a:tcPr marL="32553" marR="32553" marT="0" marB="0"/>
                </a:tc>
                <a:tc>
                  <a:txBody>
                    <a:bodyPr/>
                    <a:lstStyle/>
                    <a:p>
                      <a:pPr>
                        <a:lnSpc>
                          <a:spcPct val="115000"/>
                        </a:lnSpc>
                        <a:spcAft>
                          <a:spcPts val="0"/>
                        </a:spcAft>
                      </a:pPr>
                      <a:r>
                        <a:rPr lang="en-US" sz="1600" b="1" dirty="0">
                          <a:effectLst/>
                        </a:rPr>
                        <a:t>success</a:t>
                      </a:r>
                      <a:endParaRPr lang="en-IN" sz="1600" b="1" dirty="0">
                        <a:effectLst/>
                        <a:latin typeface="Calibri"/>
                        <a:ea typeface="Calibri"/>
                        <a:cs typeface="Times New Roman"/>
                      </a:endParaRPr>
                    </a:p>
                  </a:txBody>
                  <a:tcPr marL="32553" marR="32553"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045152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2847023792"/>
              </p:ext>
            </p:extLst>
          </p:nvPr>
        </p:nvGraphicFramePr>
        <p:xfrm>
          <a:off x="89757" y="1590835"/>
          <a:ext cx="8964485" cy="4886165"/>
        </p:xfrm>
        <a:graphic>
          <a:graphicData uri="http://schemas.openxmlformats.org/drawingml/2006/table">
            <a:tbl>
              <a:tblPr firstRow="1" firstCol="1" bandRow="1">
                <a:tableStyleId>{D7AC3CCA-C797-4891-BE02-D94E43425B78}</a:tableStyleId>
              </a:tblPr>
              <a:tblGrid>
                <a:gridCol w="494160">
                  <a:extLst>
                    <a:ext uri="{9D8B030D-6E8A-4147-A177-3AD203B41FA5}">
                      <a16:colId xmlns:a16="http://schemas.microsoft.com/office/drawing/2014/main" val="20000"/>
                    </a:ext>
                  </a:extLst>
                </a:gridCol>
                <a:gridCol w="1162024">
                  <a:extLst>
                    <a:ext uri="{9D8B030D-6E8A-4147-A177-3AD203B41FA5}">
                      <a16:colId xmlns:a16="http://schemas.microsoft.com/office/drawing/2014/main" val="20001"/>
                    </a:ext>
                  </a:extLst>
                </a:gridCol>
                <a:gridCol w="1656184">
                  <a:extLst>
                    <a:ext uri="{9D8B030D-6E8A-4147-A177-3AD203B41FA5}">
                      <a16:colId xmlns:a16="http://schemas.microsoft.com/office/drawing/2014/main" val="20002"/>
                    </a:ext>
                  </a:extLst>
                </a:gridCol>
                <a:gridCol w="2016224">
                  <a:extLst>
                    <a:ext uri="{9D8B030D-6E8A-4147-A177-3AD203B41FA5}">
                      <a16:colId xmlns:a16="http://schemas.microsoft.com/office/drawing/2014/main" val="20003"/>
                    </a:ext>
                  </a:extLst>
                </a:gridCol>
                <a:gridCol w="1368152">
                  <a:extLst>
                    <a:ext uri="{9D8B030D-6E8A-4147-A177-3AD203B41FA5}">
                      <a16:colId xmlns:a16="http://schemas.microsoft.com/office/drawing/2014/main" val="20004"/>
                    </a:ext>
                  </a:extLst>
                </a:gridCol>
                <a:gridCol w="648072">
                  <a:extLst>
                    <a:ext uri="{9D8B030D-6E8A-4147-A177-3AD203B41FA5}">
                      <a16:colId xmlns:a16="http://schemas.microsoft.com/office/drawing/2014/main" val="20005"/>
                    </a:ext>
                  </a:extLst>
                </a:gridCol>
                <a:gridCol w="720080">
                  <a:extLst>
                    <a:ext uri="{9D8B030D-6E8A-4147-A177-3AD203B41FA5}">
                      <a16:colId xmlns:a16="http://schemas.microsoft.com/office/drawing/2014/main" val="20006"/>
                    </a:ext>
                  </a:extLst>
                </a:gridCol>
                <a:gridCol w="899589">
                  <a:extLst>
                    <a:ext uri="{9D8B030D-6E8A-4147-A177-3AD203B41FA5}">
                      <a16:colId xmlns:a16="http://schemas.microsoft.com/office/drawing/2014/main" val="20007"/>
                    </a:ext>
                  </a:extLst>
                </a:gridCol>
              </a:tblGrid>
              <a:tr h="2376264">
                <a:tc>
                  <a:txBody>
                    <a:bodyPr/>
                    <a:lstStyle/>
                    <a:p>
                      <a:pPr>
                        <a:lnSpc>
                          <a:spcPct val="115000"/>
                        </a:lnSpc>
                        <a:spcAft>
                          <a:spcPts val="0"/>
                        </a:spcAft>
                      </a:pPr>
                      <a:endParaRPr lang="en-IN" sz="1800" dirty="0">
                        <a:solidFill>
                          <a:schemeClr val="tx1"/>
                        </a:solidFill>
                        <a:effectLst/>
                        <a:latin typeface="Calibri"/>
                        <a:ea typeface="Calibri"/>
                        <a:cs typeface="Times New Roman"/>
                      </a:endParaRPr>
                    </a:p>
                    <a:p>
                      <a:pPr>
                        <a:lnSpc>
                          <a:spcPct val="115000"/>
                        </a:lnSpc>
                        <a:spcAft>
                          <a:spcPts val="0"/>
                        </a:spcAft>
                      </a:pPr>
                      <a:r>
                        <a:rPr lang="en-IN" sz="1800" dirty="0">
                          <a:solidFill>
                            <a:schemeClr val="tx1"/>
                          </a:solidFill>
                          <a:effectLst/>
                          <a:latin typeface="Calibri"/>
                          <a:ea typeface="Calibri"/>
                          <a:cs typeface="Times New Roman"/>
                        </a:rPr>
                        <a:t>3.</a:t>
                      </a:r>
                    </a:p>
                  </a:txBody>
                  <a:tcPr marL="48321" marR="48321" marT="0" marB="0">
                    <a:solidFill>
                      <a:schemeClr val="tx1">
                        <a:lumMod val="50000"/>
                      </a:schemeClr>
                    </a:solidFill>
                  </a:tcPr>
                </a:tc>
                <a:tc>
                  <a:txBody>
                    <a:bodyPr/>
                    <a:lstStyle/>
                    <a:p>
                      <a:pPr>
                        <a:lnSpc>
                          <a:spcPct val="115000"/>
                        </a:lnSpc>
                        <a:spcAft>
                          <a:spcPts val="0"/>
                        </a:spcAft>
                      </a:pPr>
                      <a:r>
                        <a:rPr lang="en-US" sz="1600" dirty="0">
                          <a:effectLst/>
                        </a:rPr>
                        <a:t>USER REGISTRATION</a:t>
                      </a:r>
                      <a:endParaRPr lang="en-IN" sz="1600" dirty="0">
                        <a:effectLst/>
                        <a:latin typeface="Calibri"/>
                        <a:ea typeface="Calibri"/>
                        <a:cs typeface="Times New Roman"/>
                      </a:endParaRPr>
                    </a:p>
                  </a:txBody>
                  <a:tcPr marL="48321" marR="48321" marT="0" marB="0"/>
                </a:tc>
                <a:tc>
                  <a:txBody>
                    <a:bodyPr/>
                    <a:lstStyle/>
                    <a:p>
                      <a:pPr>
                        <a:lnSpc>
                          <a:spcPct val="115000"/>
                        </a:lnSpc>
                        <a:spcAft>
                          <a:spcPts val="0"/>
                        </a:spcAft>
                      </a:pPr>
                      <a:r>
                        <a:rPr lang="en-US" sz="1600" dirty="0">
                          <a:effectLst/>
                        </a:rPr>
                        <a:t>Check whether the data fields left out empty in the registration page.</a:t>
                      </a:r>
                      <a:endParaRPr lang="en-IN" sz="1600" dirty="0">
                        <a:effectLst/>
                        <a:latin typeface="Calibri"/>
                        <a:ea typeface="Calibri"/>
                        <a:cs typeface="Times New Roman"/>
                      </a:endParaRPr>
                    </a:p>
                  </a:txBody>
                  <a:tcPr marL="48321" marR="48321" marT="0" marB="0"/>
                </a:tc>
                <a:tc>
                  <a:txBody>
                    <a:bodyPr/>
                    <a:lstStyle/>
                    <a:p>
                      <a:pPr marL="342900" lvl="0" indent="-342900">
                        <a:lnSpc>
                          <a:spcPct val="115000"/>
                        </a:lnSpc>
                        <a:spcAft>
                          <a:spcPts val="0"/>
                        </a:spcAft>
                        <a:buFont typeface="+mj-lt"/>
                        <a:buAutoNum type="arabicPeriod"/>
                      </a:pPr>
                      <a:r>
                        <a:rPr lang="en-US" sz="1600" dirty="0">
                          <a:effectLst/>
                        </a:rPr>
                        <a:t>Open the registration window</a:t>
                      </a:r>
                      <a:endParaRPr lang="en-IN" sz="1600" dirty="0">
                        <a:effectLst/>
                      </a:endParaRPr>
                    </a:p>
                    <a:p>
                      <a:pPr marL="342900" lvl="0" indent="-342900">
                        <a:lnSpc>
                          <a:spcPct val="115000"/>
                        </a:lnSpc>
                        <a:spcAft>
                          <a:spcPts val="0"/>
                        </a:spcAft>
                        <a:buFont typeface="+mj-lt"/>
                        <a:buAutoNum type="arabicPeriod"/>
                      </a:pPr>
                      <a:r>
                        <a:rPr lang="en-US" sz="1600" dirty="0">
                          <a:effectLst/>
                        </a:rPr>
                        <a:t>Fill up the credentials</a:t>
                      </a:r>
                      <a:endParaRPr lang="en-IN" sz="1600" dirty="0">
                        <a:effectLst/>
                      </a:endParaRPr>
                    </a:p>
                    <a:p>
                      <a:pPr marL="342900" lvl="0" indent="-342900">
                        <a:lnSpc>
                          <a:spcPct val="115000"/>
                        </a:lnSpc>
                        <a:spcAft>
                          <a:spcPts val="0"/>
                        </a:spcAft>
                        <a:buFont typeface="+mj-lt"/>
                        <a:buAutoNum type="arabicPeriod"/>
                      </a:pPr>
                      <a:r>
                        <a:rPr lang="en-US" sz="1600" dirty="0">
                          <a:effectLst/>
                        </a:rPr>
                        <a:t>Click on submit button</a:t>
                      </a:r>
                      <a:endParaRPr lang="en-IN" sz="1600" dirty="0">
                        <a:effectLst/>
                        <a:latin typeface="Calibri"/>
                        <a:ea typeface="Calibri"/>
                        <a:cs typeface="Times New Roman"/>
                      </a:endParaRPr>
                    </a:p>
                  </a:txBody>
                  <a:tcPr marL="48321" marR="48321" marT="0" marB="0"/>
                </a:tc>
                <a:tc>
                  <a:txBody>
                    <a:bodyPr/>
                    <a:lstStyle/>
                    <a:p>
                      <a:pPr>
                        <a:lnSpc>
                          <a:spcPct val="115000"/>
                        </a:lnSpc>
                        <a:spcAft>
                          <a:spcPts val="0"/>
                        </a:spcAft>
                      </a:pPr>
                      <a:r>
                        <a:rPr lang="en-US" sz="1600">
                          <a:effectLst/>
                        </a:rPr>
                        <a:t>The customer would enter the data in all the fields in the registration form.</a:t>
                      </a:r>
                      <a:endParaRPr lang="en-IN" sz="1600">
                        <a:effectLst/>
                        <a:latin typeface="Calibri"/>
                        <a:ea typeface="Calibri"/>
                        <a:cs typeface="Times New Roman"/>
                      </a:endParaRPr>
                    </a:p>
                  </a:txBody>
                  <a:tcPr marL="48321" marR="48321" marT="0" marB="0"/>
                </a:tc>
                <a:tc>
                  <a:txBody>
                    <a:bodyPr/>
                    <a:lstStyle/>
                    <a:p>
                      <a:pPr>
                        <a:lnSpc>
                          <a:spcPct val="115000"/>
                        </a:lnSpc>
                        <a:spcAft>
                          <a:spcPts val="0"/>
                        </a:spcAft>
                      </a:pPr>
                      <a:r>
                        <a:rPr lang="en-US" sz="1600">
                          <a:effectLst/>
                        </a:rPr>
                        <a:t>same</a:t>
                      </a:r>
                      <a:endParaRPr lang="en-IN" sz="1600">
                        <a:effectLst/>
                        <a:latin typeface="Calibri"/>
                        <a:ea typeface="Calibri"/>
                        <a:cs typeface="Times New Roman"/>
                      </a:endParaRPr>
                    </a:p>
                  </a:txBody>
                  <a:tcPr marL="48321" marR="48321" marT="0" marB="0"/>
                </a:tc>
                <a:tc>
                  <a:txBody>
                    <a:bodyPr/>
                    <a:lstStyle/>
                    <a:p>
                      <a:pPr>
                        <a:lnSpc>
                          <a:spcPct val="115000"/>
                        </a:lnSpc>
                        <a:spcAft>
                          <a:spcPts val="0"/>
                        </a:spcAft>
                      </a:pPr>
                      <a:r>
                        <a:rPr lang="en-US" sz="1600">
                          <a:effectLst/>
                        </a:rPr>
                        <a:t>Pass/ Failure</a:t>
                      </a:r>
                      <a:endParaRPr lang="en-IN" sz="1600">
                        <a:effectLst/>
                        <a:latin typeface="Calibri"/>
                        <a:ea typeface="Calibri"/>
                        <a:cs typeface="Times New Roman"/>
                      </a:endParaRPr>
                    </a:p>
                  </a:txBody>
                  <a:tcPr marL="48321" marR="48321" marT="0" marB="0"/>
                </a:tc>
                <a:tc>
                  <a:txBody>
                    <a:bodyPr/>
                    <a:lstStyle/>
                    <a:p>
                      <a:pPr>
                        <a:lnSpc>
                          <a:spcPct val="115000"/>
                        </a:lnSpc>
                        <a:spcAft>
                          <a:spcPts val="0"/>
                        </a:spcAft>
                      </a:pPr>
                      <a:r>
                        <a:rPr lang="en-US" sz="1600">
                          <a:effectLst/>
                        </a:rPr>
                        <a:t>success</a:t>
                      </a:r>
                      <a:endParaRPr lang="en-IN" sz="1600">
                        <a:effectLst/>
                        <a:latin typeface="Calibri"/>
                        <a:ea typeface="Calibri"/>
                        <a:cs typeface="Times New Roman"/>
                      </a:endParaRPr>
                    </a:p>
                  </a:txBody>
                  <a:tcPr marL="48321" marR="48321" marT="0" marB="0"/>
                </a:tc>
                <a:extLst>
                  <a:ext uri="{0D108BD9-81ED-4DB2-BD59-A6C34878D82A}">
                    <a16:rowId xmlns:a16="http://schemas.microsoft.com/office/drawing/2014/main" val="10000"/>
                  </a:ext>
                </a:extLst>
              </a:tr>
              <a:tr h="2236400">
                <a:tc>
                  <a:txBody>
                    <a:bodyPr/>
                    <a:lstStyle/>
                    <a:p>
                      <a:pPr>
                        <a:lnSpc>
                          <a:spcPct val="115000"/>
                        </a:lnSpc>
                        <a:spcAft>
                          <a:spcPts val="0"/>
                        </a:spcAft>
                      </a:pPr>
                      <a:r>
                        <a:rPr lang="en-US" sz="800" dirty="0">
                          <a:effectLst/>
                        </a:rPr>
                        <a:t> </a:t>
                      </a:r>
                    </a:p>
                    <a:p>
                      <a:pPr>
                        <a:lnSpc>
                          <a:spcPct val="115000"/>
                        </a:lnSpc>
                        <a:spcAft>
                          <a:spcPts val="0"/>
                        </a:spcAft>
                      </a:pPr>
                      <a:endParaRPr lang="en-US" sz="800" dirty="0">
                        <a:solidFill>
                          <a:schemeClr val="tx1"/>
                        </a:solidFill>
                        <a:effectLst/>
                      </a:endParaRPr>
                    </a:p>
                    <a:p>
                      <a:pPr>
                        <a:lnSpc>
                          <a:spcPct val="115000"/>
                        </a:lnSpc>
                        <a:spcAft>
                          <a:spcPts val="0"/>
                        </a:spcAft>
                      </a:pPr>
                      <a:r>
                        <a:rPr lang="en-US" sz="1800" dirty="0">
                          <a:solidFill>
                            <a:schemeClr val="tx1"/>
                          </a:solidFill>
                          <a:effectLst/>
                        </a:rPr>
                        <a:t>4.</a:t>
                      </a:r>
                      <a:endParaRPr lang="en-IN" sz="800" dirty="0">
                        <a:solidFill>
                          <a:schemeClr val="tx1"/>
                        </a:solidFill>
                        <a:effectLst/>
                        <a:latin typeface="Calibri"/>
                        <a:ea typeface="Calibri"/>
                        <a:cs typeface="Times New Roman"/>
                      </a:endParaRPr>
                    </a:p>
                  </a:txBody>
                  <a:tcPr marL="48321" marR="48321" marT="0" marB="0">
                    <a:solidFill>
                      <a:schemeClr val="tx1">
                        <a:lumMod val="50000"/>
                      </a:schemeClr>
                    </a:solidFill>
                  </a:tcPr>
                </a:tc>
                <a:tc>
                  <a:txBody>
                    <a:bodyPr/>
                    <a:lstStyle/>
                    <a:p>
                      <a:pPr>
                        <a:lnSpc>
                          <a:spcPct val="115000"/>
                        </a:lnSpc>
                        <a:spcAft>
                          <a:spcPts val="0"/>
                        </a:spcAft>
                      </a:pPr>
                      <a:r>
                        <a:rPr lang="en-US" sz="1600" b="1" dirty="0">
                          <a:effectLst/>
                        </a:rPr>
                        <a:t>SEARCH AND BOOK FLIGHTS</a:t>
                      </a:r>
                      <a:endParaRPr lang="en-IN" sz="1600" b="1" dirty="0">
                        <a:effectLst/>
                        <a:latin typeface="Calibri"/>
                        <a:ea typeface="Calibri"/>
                        <a:cs typeface="Times New Roman"/>
                      </a:endParaRPr>
                    </a:p>
                  </a:txBody>
                  <a:tcPr marL="48321" marR="48321" marT="0" marB="0"/>
                </a:tc>
                <a:tc>
                  <a:txBody>
                    <a:bodyPr/>
                    <a:lstStyle/>
                    <a:p>
                      <a:pPr>
                        <a:lnSpc>
                          <a:spcPct val="115000"/>
                        </a:lnSpc>
                        <a:spcAft>
                          <a:spcPts val="0"/>
                        </a:spcAft>
                      </a:pPr>
                      <a:r>
                        <a:rPr lang="en-US" sz="1600" b="1" dirty="0">
                          <a:effectLst/>
                        </a:rPr>
                        <a:t>Check the incorrect search criteria entered or incorrect format of data entered into the data entry fields of the flight search and booking page.</a:t>
                      </a:r>
                      <a:endParaRPr lang="en-IN" sz="1600" b="1" dirty="0">
                        <a:effectLst/>
                        <a:latin typeface="Calibri"/>
                        <a:ea typeface="Calibri"/>
                        <a:cs typeface="Times New Roman"/>
                      </a:endParaRPr>
                    </a:p>
                  </a:txBody>
                  <a:tcPr marL="48321" marR="48321" marT="0" marB="0"/>
                </a:tc>
                <a:tc>
                  <a:txBody>
                    <a:bodyPr/>
                    <a:lstStyle/>
                    <a:p>
                      <a:pPr marL="342900" lvl="0" indent="-342900">
                        <a:lnSpc>
                          <a:spcPct val="115000"/>
                        </a:lnSpc>
                        <a:spcAft>
                          <a:spcPts val="0"/>
                        </a:spcAft>
                        <a:buFont typeface="+mj-lt"/>
                        <a:buAutoNum type="arabicPeriod"/>
                      </a:pPr>
                      <a:r>
                        <a:rPr lang="en-US" sz="1600" b="1" dirty="0">
                          <a:effectLst/>
                        </a:rPr>
                        <a:t>Open the book flights window</a:t>
                      </a:r>
                      <a:endParaRPr lang="en-IN" sz="1600" b="1" dirty="0">
                        <a:effectLst/>
                      </a:endParaRPr>
                    </a:p>
                    <a:p>
                      <a:pPr marL="342900" lvl="0" indent="-342900">
                        <a:lnSpc>
                          <a:spcPct val="115000"/>
                        </a:lnSpc>
                        <a:spcAft>
                          <a:spcPts val="0"/>
                        </a:spcAft>
                        <a:buFont typeface="+mj-lt"/>
                        <a:buAutoNum type="arabicPeriod"/>
                      </a:pPr>
                      <a:r>
                        <a:rPr lang="en-US" sz="1600" b="1" dirty="0">
                          <a:effectLst/>
                        </a:rPr>
                        <a:t>Fill up details as per your choice of booking</a:t>
                      </a:r>
                      <a:endParaRPr lang="en-IN" sz="1600" b="1" dirty="0">
                        <a:effectLst/>
                      </a:endParaRPr>
                    </a:p>
                    <a:p>
                      <a:pPr marL="342900" lvl="0" indent="-342900">
                        <a:lnSpc>
                          <a:spcPct val="115000"/>
                        </a:lnSpc>
                        <a:spcAft>
                          <a:spcPts val="0"/>
                        </a:spcAft>
                        <a:buFont typeface="+mj-lt"/>
                        <a:buAutoNum type="arabicPeriod"/>
                      </a:pPr>
                      <a:r>
                        <a:rPr lang="en-US" sz="1600" b="1" dirty="0">
                          <a:effectLst/>
                        </a:rPr>
                        <a:t>Click on Search flights </a:t>
                      </a:r>
                      <a:endParaRPr lang="en-IN" sz="1600" b="1" dirty="0">
                        <a:effectLst/>
                        <a:latin typeface="Calibri"/>
                        <a:ea typeface="Calibri"/>
                        <a:cs typeface="Times New Roman"/>
                      </a:endParaRPr>
                    </a:p>
                  </a:txBody>
                  <a:tcPr marL="48321" marR="48321" marT="0" marB="0"/>
                </a:tc>
                <a:tc>
                  <a:txBody>
                    <a:bodyPr/>
                    <a:lstStyle/>
                    <a:p>
                      <a:pPr>
                        <a:lnSpc>
                          <a:spcPct val="115000"/>
                        </a:lnSpc>
                        <a:spcAft>
                          <a:spcPts val="0"/>
                        </a:spcAft>
                      </a:pPr>
                      <a:r>
                        <a:rPr lang="en-US" sz="1600" b="1" dirty="0">
                          <a:effectLst/>
                        </a:rPr>
                        <a:t>Enter the data into the data entry fields in a correct format.</a:t>
                      </a:r>
                      <a:endParaRPr lang="en-IN" sz="1600" b="1" dirty="0">
                        <a:effectLst/>
                        <a:latin typeface="Calibri"/>
                        <a:ea typeface="Calibri"/>
                        <a:cs typeface="Times New Roman"/>
                      </a:endParaRPr>
                    </a:p>
                  </a:txBody>
                  <a:tcPr marL="48321" marR="48321" marT="0" marB="0"/>
                </a:tc>
                <a:tc>
                  <a:txBody>
                    <a:bodyPr/>
                    <a:lstStyle/>
                    <a:p>
                      <a:pPr>
                        <a:lnSpc>
                          <a:spcPct val="115000"/>
                        </a:lnSpc>
                        <a:spcAft>
                          <a:spcPts val="0"/>
                        </a:spcAft>
                      </a:pPr>
                      <a:r>
                        <a:rPr lang="en-US" sz="1600" b="1" dirty="0">
                          <a:effectLst/>
                        </a:rPr>
                        <a:t>same</a:t>
                      </a:r>
                      <a:endParaRPr lang="en-IN" sz="1600" b="1" dirty="0">
                        <a:effectLst/>
                        <a:latin typeface="Calibri"/>
                        <a:ea typeface="Calibri"/>
                        <a:cs typeface="Times New Roman"/>
                      </a:endParaRPr>
                    </a:p>
                  </a:txBody>
                  <a:tcPr marL="48321" marR="48321" marT="0" marB="0"/>
                </a:tc>
                <a:tc>
                  <a:txBody>
                    <a:bodyPr/>
                    <a:lstStyle/>
                    <a:p>
                      <a:pPr>
                        <a:lnSpc>
                          <a:spcPct val="115000"/>
                        </a:lnSpc>
                        <a:spcAft>
                          <a:spcPts val="0"/>
                        </a:spcAft>
                      </a:pPr>
                      <a:r>
                        <a:rPr lang="en-US" sz="1600" b="1" dirty="0">
                          <a:effectLst/>
                        </a:rPr>
                        <a:t>Pass/Failure</a:t>
                      </a:r>
                      <a:endParaRPr lang="en-IN" sz="1600" b="1" dirty="0">
                        <a:effectLst/>
                        <a:latin typeface="Calibri"/>
                        <a:ea typeface="Calibri"/>
                        <a:cs typeface="Times New Roman"/>
                      </a:endParaRPr>
                    </a:p>
                  </a:txBody>
                  <a:tcPr marL="48321" marR="48321" marT="0" marB="0"/>
                </a:tc>
                <a:tc>
                  <a:txBody>
                    <a:bodyPr/>
                    <a:lstStyle/>
                    <a:p>
                      <a:pPr>
                        <a:lnSpc>
                          <a:spcPct val="115000"/>
                        </a:lnSpc>
                        <a:spcAft>
                          <a:spcPts val="0"/>
                        </a:spcAft>
                      </a:pPr>
                      <a:r>
                        <a:rPr lang="en-US" sz="1600" b="1" dirty="0">
                          <a:effectLst/>
                        </a:rPr>
                        <a:t>success</a:t>
                      </a:r>
                      <a:endParaRPr lang="en-IN" sz="1600" b="1" dirty="0">
                        <a:effectLst/>
                        <a:latin typeface="Calibri"/>
                        <a:ea typeface="Calibri"/>
                        <a:cs typeface="Times New Roman"/>
                      </a:endParaRPr>
                    </a:p>
                  </a:txBody>
                  <a:tcPr marL="48321" marR="48321" marT="0" marB="0"/>
                </a:tc>
                <a:extLst>
                  <a:ext uri="{0D108BD9-81ED-4DB2-BD59-A6C34878D82A}">
                    <a16:rowId xmlns:a16="http://schemas.microsoft.com/office/drawing/2014/main" val="10001"/>
                  </a:ext>
                </a:extLst>
              </a:tr>
            </a:tbl>
          </a:graphicData>
        </a:graphic>
      </p:graphicFrame>
      <p:sp>
        <p:nvSpPr>
          <p:cNvPr id="3" name="Title 2"/>
          <p:cNvSpPr>
            <a:spLocks noGrp="1"/>
          </p:cNvSpPr>
          <p:nvPr>
            <p:ph type="title"/>
          </p:nvPr>
        </p:nvSpPr>
        <p:spPr>
          <a:xfrm>
            <a:off x="323528" y="381000"/>
            <a:ext cx="8496944" cy="701040"/>
          </a:xfrm>
        </p:spPr>
        <p:txBody>
          <a:bodyPr>
            <a:normAutofit/>
          </a:bodyPr>
          <a:lstStyle/>
          <a:p>
            <a:pPr lvl="1" algn="ctr" rtl="0">
              <a:spcBef>
                <a:spcPts val="400"/>
              </a:spcBef>
            </a:pPr>
            <a:r>
              <a:rPr lang="en-SG" sz="2800" b="1" dirty="0">
                <a:latin typeface="+mj-lt"/>
              </a:rPr>
              <a:t>FUNCTIONAL TEST CASES</a:t>
            </a:r>
            <a:r>
              <a:rPr lang="en-IN" sz="2800" b="1" dirty="0">
                <a:latin typeface="+mj-lt"/>
              </a:rPr>
              <a:t>(CONTINUED…)</a:t>
            </a:r>
            <a:endParaRPr lang="en-IN" sz="2800" dirty="0">
              <a:latin typeface="+mj-lt"/>
            </a:endParaRPr>
          </a:p>
        </p:txBody>
      </p:sp>
      <p:sp>
        <p:nvSpPr>
          <p:cNvPr id="4" name="Slide Number Placeholder 3"/>
          <p:cNvSpPr>
            <a:spLocks noGrp="1"/>
          </p:cNvSpPr>
          <p:nvPr>
            <p:ph type="sldNum" sz="quarter" idx="15"/>
          </p:nvPr>
        </p:nvSpPr>
        <p:spPr/>
        <p:txBody>
          <a:bodyPr/>
          <a:lstStyle/>
          <a:p>
            <a:fld id="{EDB199D8-6CC0-4684-8A57-B2ABCCD1628B}" type="slidenum">
              <a:rPr lang="en-IN" smtClean="0"/>
              <a:t>113</a:t>
            </a:fld>
            <a:endParaRPr lang="en-IN"/>
          </a:p>
        </p:txBody>
      </p:sp>
    </p:spTree>
    <p:extLst>
      <p:ext uri="{BB962C8B-B14F-4D97-AF65-F5344CB8AC3E}">
        <p14:creationId xmlns:p14="http://schemas.microsoft.com/office/powerpoint/2010/main" val="12641578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1335804004"/>
              </p:ext>
            </p:extLst>
          </p:nvPr>
        </p:nvGraphicFramePr>
        <p:xfrm>
          <a:off x="107504" y="1556792"/>
          <a:ext cx="8928992" cy="2664296"/>
        </p:xfrm>
        <a:graphic>
          <a:graphicData uri="http://schemas.openxmlformats.org/drawingml/2006/table">
            <a:tbl>
              <a:tblPr firstRow="1" firstCol="1" bandRow="1">
                <a:tableStyleId>{5C22544A-7EE6-4342-B048-85BDC9FD1C3A}</a:tableStyleId>
              </a:tblPr>
              <a:tblGrid>
                <a:gridCol w="650042">
                  <a:extLst>
                    <a:ext uri="{9D8B030D-6E8A-4147-A177-3AD203B41FA5}">
                      <a16:colId xmlns:a16="http://schemas.microsoft.com/office/drawing/2014/main" val="20000"/>
                    </a:ext>
                  </a:extLst>
                </a:gridCol>
                <a:gridCol w="1083685">
                  <a:extLst>
                    <a:ext uri="{9D8B030D-6E8A-4147-A177-3AD203B41FA5}">
                      <a16:colId xmlns:a16="http://schemas.microsoft.com/office/drawing/2014/main" val="20001"/>
                    </a:ext>
                  </a:extLst>
                </a:gridCol>
                <a:gridCol w="947591">
                  <a:extLst>
                    <a:ext uri="{9D8B030D-6E8A-4147-A177-3AD203B41FA5}">
                      <a16:colId xmlns:a16="http://schemas.microsoft.com/office/drawing/2014/main" val="20002"/>
                    </a:ext>
                  </a:extLst>
                </a:gridCol>
                <a:gridCol w="1960270">
                  <a:extLst>
                    <a:ext uri="{9D8B030D-6E8A-4147-A177-3AD203B41FA5}">
                      <a16:colId xmlns:a16="http://schemas.microsoft.com/office/drawing/2014/main" val="20003"/>
                    </a:ext>
                  </a:extLst>
                </a:gridCol>
                <a:gridCol w="1148774">
                  <a:extLst>
                    <a:ext uri="{9D8B030D-6E8A-4147-A177-3AD203B41FA5}">
                      <a16:colId xmlns:a16="http://schemas.microsoft.com/office/drawing/2014/main" val="20004"/>
                    </a:ext>
                  </a:extLst>
                </a:gridCol>
                <a:gridCol w="1148774">
                  <a:extLst>
                    <a:ext uri="{9D8B030D-6E8A-4147-A177-3AD203B41FA5}">
                      <a16:colId xmlns:a16="http://schemas.microsoft.com/office/drawing/2014/main" val="20005"/>
                    </a:ext>
                  </a:extLst>
                </a:gridCol>
                <a:gridCol w="895182">
                  <a:extLst>
                    <a:ext uri="{9D8B030D-6E8A-4147-A177-3AD203B41FA5}">
                      <a16:colId xmlns:a16="http://schemas.microsoft.com/office/drawing/2014/main" val="20006"/>
                    </a:ext>
                  </a:extLst>
                </a:gridCol>
                <a:gridCol w="1094674">
                  <a:extLst>
                    <a:ext uri="{9D8B030D-6E8A-4147-A177-3AD203B41FA5}">
                      <a16:colId xmlns:a16="http://schemas.microsoft.com/office/drawing/2014/main" val="20007"/>
                    </a:ext>
                  </a:extLst>
                </a:gridCol>
              </a:tblGrid>
              <a:tr h="994946">
                <a:tc>
                  <a:txBody>
                    <a:bodyPr/>
                    <a:lstStyle/>
                    <a:p>
                      <a:pPr>
                        <a:lnSpc>
                          <a:spcPct val="115000"/>
                        </a:lnSpc>
                        <a:spcAft>
                          <a:spcPts val="0"/>
                        </a:spcAft>
                      </a:pPr>
                      <a:r>
                        <a:rPr lang="en-US" sz="1800" b="1" dirty="0">
                          <a:effectLst/>
                        </a:rPr>
                        <a:t>Test ID (#)</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800" b="1" dirty="0">
                          <a:effectLst/>
                        </a:rPr>
                        <a:t>Test Scenario</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800" b="1" dirty="0">
                          <a:effectLst/>
                        </a:rPr>
                        <a:t>Test Case </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800" b="1" dirty="0">
                          <a:effectLst/>
                        </a:rPr>
                        <a:t>Execution Steps  </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800" b="1">
                          <a:effectLst/>
                        </a:rPr>
                        <a:t>Expected Outcome</a:t>
                      </a:r>
                      <a:endParaRPr lang="en-IN" sz="1800" b="1">
                        <a:effectLst/>
                        <a:latin typeface="Calibri"/>
                        <a:ea typeface="Calibri"/>
                        <a:cs typeface="Times New Roman"/>
                      </a:endParaRPr>
                    </a:p>
                  </a:txBody>
                  <a:tcPr marL="68580" marR="68580" marT="0" marB="0"/>
                </a:tc>
                <a:tc>
                  <a:txBody>
                    <a:bodyPr/>
                    <a:lstStyle/>
                    <a:p>
                      <a:pPr>
                        <a:lnSpc>
                          <a:spcPct val="115000"/>
                        </a:lnSpc>
                        <a:spcAft>
                          <a:spcPts val="0"/>
                        </a:spcAft>
                      </a:pPr>
                      <a:r>
                        <a:rPr lang="en-US" sz="1800" b="1">
                          <a:effectLst/>
                        </a:rPr>
                        <a:t>Actual Outcome</a:t>
                      </a:r>
                      <a:endParaRPr lang="en-IN" sz="1800" b="1">
                        <a:effectLst/>
                        <a:latin typeface="Calibri"/>
                        <a:ea typeface="Calibri"/>
                        <a:cs typeface="Times New Roman"/>
                      </a:endParaRPr>
                    </a:p>
                  </a:txBody>
                  <a:tcPr marL="68580" marR="68580" marT="0" marB="0"/>
                </a:tc>
                <a:tc>
                  <a:txBody>
                    <a:bodyPr/>
                    <a:lstStyle/>
                    <a:p>
                      <a:pPr>
                        <a:lnSpc>
                          <a:spcPct val="115000"/>
                        </a:lnSpc>
                        <a:spcAft>
                          <a:spcPts val="0"/>
                        </a:spcAft>
                      </a:pPr>
                      <a:r>
                        <a:rPr lang="en-US" sz="1800" b="1">
                          <a:effectLst/>
                        </a:rPr>
                        <a:t>Status</a:t>
                      </a:r>
                      <a:endParaRPr lang="en-IN" sz="1800" b="1">
                        <a:effectLst/>
                        <a:latin typeface="Calibri"/>
                        <a:ea typeface="Calibri"/>
                        <a:cs typeface="Times New Roman"/>
                      </a:endParaRPr>
                    </a:p>
                  </a:txBody>
                  <a:tcPr marL="68580" marR="68580" marT="0" marB="0"/>
                </a:tc>
                <a:tc>
                  <a:txBody>
                    <a:bodyPr/>
                    <a:lstStyle/>
                    <a:p>
                      <a:pPr>
                        <a:lnSpc>
                          <a:spcPct val="115000"/>
                        </a:lnSpc>
                        <a:spcAft>
                          <a:spcPts val="0"/>
                        </a:spcAft>
                      </a:pPr>
                      <a:r>
                        <a:rPr lang="en-US" sz="1800" b="1">
                          <a:effectLst/>
                        </a:rPr>
                        <a:t>Remarks</a:t>
                      </a:r>
                      <a:endParaRPr lang="en-IN" sz="1800" b="1">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1669350">
                <a:tc>
                  <a:txBody>
                    <a:bodyPr/>
                    <a:lstStyle/>
                    <a:p>
                      <a:pPr>
                        <a:lnSpc>
                          <a:spcPct val="115000"/>
                        </a:lnSpc>
                        <a:spcAft>
                          <a:spcPts val="0"/>
                        </a:spcAft>
                      </a:pPr>
                      <a:r>
                        <a:rPr lang="en-US" sz="1800" b="1" dirty="0">
                          <a:effectLst/>
                        </a:rPr>
                        <a:t> 1.</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800" b="1">
                          <a:effectLst/>
                        </a:rPr>
                        <a:t>Page </a:t>
                      </a:r>
                      <a:endParaRPr lang="en-IN" sz="1800" b="1">
                        <a:effectLst/>
                        <a:latin typeface="Calibri"/>
                        <a:ea typeface="Calibri"/>
                        <a:cs typeface="Times New Roman"/>
                      </a:endParaRPr>
                    </a:p>
                  </a:txBody>
                  <a:tcPr marL="68580" marR="68580" marT="0" marB="0"/>
                </a:tc>
                <a:tc>
                  <a:txBody>
                    <a:bodyPr/>
                    <a:lstStyle/>
                    <a:p>
                      <a:pPr>
                        <a:lnSpc>
                          <a:spcPct val="115000"/>
                        </a:lnSpc>
                        <a:spcAft>
                          <a:spcPts val="0"/>
                        </a:spcAft>
                      </a:pPr>
                      <a:r>
                        <a:rPr lang="en-US" sz="1800" b="1">
                          <a:effectLst/>
                        </a:rPr>
                        <a:t>Check the loading time of page</a:t>
                      </a:r>
                      <a:endParaRPr lang="en-IN" sz="1800" b="1">
                        <a:effectLst/>
                        <a:latin typeface="Calibri"/>
                        <a:ea typeface="Calibri"/>
                        <a:cs typeface="Times New Roman"/>
                      </a:endParaRPr>
                    </a:p>
                  </a:txBody>
                  <a:tcPr marL="68580" marR="68580" marT="0" marB="0"/>
                </a:tc>
                <a:tc>
                  <a:txBody>
                    <a:bodyPr/>
                    <a:lstStyle/>
                    <a:p>
                      <a:pPr marL="342900" lvl="0" indent="-342900">
                        <a:lnSpc>
                          <a:spcPct val="115000"/>
                        </a:lnSpc>
                        <a:spcAft>
                          <a:spcPts val="0"/>
                        </a:spcAft>
                        <a:buFont typeface="+mj-lt"/>
                        <a:buAutoNum type="arabicPeriod"/>
                      </a:pPr>
                      <a:r>
                        <a:rPr lang="en-US" sz="1800" b="1" dirty="0">
                          <a:effectLst/>
                        </a:rPr>
                        <a:t>Go to different window after execution of previous page/window</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800" b="1" dirty="0">
                          <a:effectLst/>
                        </a:rPr>
                        <a:t>Loading of page in 5 seconds</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800" b="1" dirty="0">
                          <a:effectLst/>
                        </a:rPr>
                        <a:t>same</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800" b="1" dirty="0">
                          <a:effectLst/>
                        </a:rPr>
                        <a:t>Pass/ Failure</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800" b="1" dirty="0">
                          <a:effectLst/>
                        </a:rPr>
                        <a:t>success</a:t>
                      </a:r>
                      <a:endParaRPr lang="en-IN" sz="1800" b="1"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bl>
          </a:graphicData>
        </a:graphic>
      </p:graphicFrame>
      <p:sp>
        <p:nvSpPr>
          <p:cNvPr id="3" name="Title 2"/>
          <p:cNvSpPr>
            <a:spLocks noGrp="1"/>
          </p:cNvSpPr>
          <p:nvPr>
            <p:ph type="title"/>
          </p:nvPr>
        </p:nvSpPr>
        <p:spPr>
          <a:xfrm>
            <a:off x="395536" y="400675"/>
            <a:ext cx="8208912" cy="701040"/>
          </a:xfrm>
        </p:spPr>
        <p:txBody>
          <a:bodyPr>
            <a:normAutofit/>
          </a:bodyPr>
          <a:lstStyle/>
          <a:p>
            <a:pPr lvl="1" algn="ctr" rtl="0">
              <a:spcBef>
                <a:spcPts val="400"/>
              </a:spcBef>
            </a:pPr>
            <a:r>
              <a:rPr lang="en-SG" sz="2800" b="1" dirty="0">
                <a:latin typeface="+mj-lt"/>
              </a:rPr>
              <a:t>NON-FUNCTIONAL TEST CASES</a:t>
            </a:r>
            <a:endParaRPr lang="en-IN" sz="2000" dirty="0">
              <a:latin typeface="+mj-lt"/>
            </a:endParaRPr>
          </a:p>
        </p:txBody>
      </p:sp>
      <p:sp>
        <p:nvSpPr>
          <p:cNvPr id="4" name="Slide Number Placeholder 3"/>
          <p:cNvSpPr>
            <a:spLocks noGrp="1"/>
          </p:cNvSpPr>
          <p:nvPr>
            <p:ph type="sldNum" sz="quarter" idx="15"/>
          </p:nvPr>
        </p:nvSpPr>
        <p:spPr/>
        <p:txBody>
          <a:bodyPr/>
          <a:lstStyle/>
          <a:p>
            <a:fld id="{EDB199D8-6CC0-4684-8A57-B2ABCCD1628B}" type="slidenum">
              <a:rPr lang="en-IN" smtClean="0"/>
              <a:t>114</a:t>
            </a:fld>
            <a:endParaRPr lang="en-IN"/>
          </a:p>
        </p:txBody>
      </p:sp>
    </p:spTree>
    <p:extLst>
      <p:ext uri="{BB962C8B-B14F-4D97-AF65-F5344CB8AC3E}">
        <p14:creationId xmlns:p14="http://schemas.microsoft.com/office/powerpoint/2010/main" val="23377137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1102360337"/>
              </p:ext>
            </p:extLst>
          </p:nvPr>
        </p:nvGraphicFramePr>
        <p:xfrm>
          <a:off x="64728" y="1556792"/>
          <a:ext cx="9014544" cy="3247245"/>
        </p:xfrm>
        <a:graphic>
          <a:graphicData uri="http://schemas.openxmlformats.org/drawingml/2006/table">
            <a:tbl>
              <a:tblPr firstRow="1" firstCol="1" bandRow="1">
                <a:tableStyleId>{5C22544A-7EE6-4342-B048-85BDC9FD1C3A}</a:tableStyleId>
              </a:tblPr>
              <a:tblGrid>
                <a:gridCol w="1977900">
                  <a:extLst>
                    <a:ext uri="{9D8B030D-6E8A-4147-A177-3AD203B41FA5}">
                      <a16:colId xmlns:a16="http://schemas.microsoft.com/office/drawing/2014/main" val="20000"/>
                    </a:ext>
                  </a:extLst>
                </a:gridCol>
                <a:gridCol w="1772910">
                  <a:extLst>
                    <a:ext uri="{9D8B030D-6E8A-4147-A177-3AD203B41FA5}">
                      <a16:colId xmlns:a16="http://schemas.microsoft.com/office/drawing/2014/main" val="20001"/>
                    </a:ext>
                  </a:extLst>
                </a:gridCol>
                <a:gridCol w="1922903">
                  <a:extLst>
                    <a:ext uri="{9D8B030D-6E8A-4147-A177-3AD203B41FA5}">
                      <a16:colId xmlns:a16="http://schemas.microsoft.com/office/drawing/2014/main" val="20002"/>
                    </a:ext>
                  </a:extLst>
                </a:gridCol>
                <a:gridCol w="1764911">
                  <a:extLst>
                    <a:ext uri="{9D8B030D-6E8A-4147-A177-3AD203B41FA5}">
                      <a16:colId xmlns:a16="http://schemas.microsoft.com/office/drawing/2014/main" val="20003"/>
                    </a:ext>
                  </a:extLst>
                </a:gridCol>
                <a:gridCol w="1575920">
                  <a:extLst>
                    <a:ext uri="{9D8B030D-6E8A-4147-A177-3AD203B41FA5}">
                      <a16:colId xmlns:a16="http://schemas.microsoft.com/office/drawing/2014/main" val="20004"/>
                    </a:ext>
                  </a:extLst>
                </a:gridCol>
              </a:tblGrid>
              <a:tr h="442335">
                <a:tc>
                  <a:txBody>
                    <a:bodyPr/>
                    <a:lstStyle/>
                    <a:p>
                      <a:pPr>
                        <a:spcAft>
                          <a:spcPts val="0"/>
                        </a:spcAft>
                      </a:pPr>
                      <a:r>
                        <a:rPr lang="en-GB" sz="1800" b="1" dirty="0">
                          <a:effectLst/>
                        </a:rPr>
                        <a:t>Requirement #</a:t>
                      </a:r>
                      <a:endParaRPr lang="en-IN" sz="2000" b="1" dirty="0">
                        <a:effectLst/>
                        <a:latin typeface="Times New Roman"/>
                        <a:ea typeface="Times New Roman"/>
                        <a:cs typeface="Latha"/>
                      </a:endParaRPr>
                    </a:p>
                  </a:txBody>
                  <a:tcPr marL="68580" marR="68580" marT="0" marB="0"/>
                </a:tc>
                <a:tc>
                  <a:txBody>
                    <a:bodyPr/>
                    <a:lstStyle/>
                    <a:p>
                      <a:pPr>
                        <a:spcAft>
                          <a:spcPts val="0"/>
                        </a:spcAft>
                      </a:pPr>
                      <a:r>
                        <a:rPr lang="en-GB" sz="1800" b="1">
                          <a:effectLst/>
                        </a:rPr>
                        <a:t>Defect ID #</a:t>
                      </a:r>
                      <a:endParaRPr lang="en-IN" sz="2000" b="1">
                        <a:effectLst/>
                        <a:latin typeface="Times New Roman"/>
                        <a:ea typeface="Times New Roman"/>
                        <a:cs typeface="Latha"/>
                      </a:endParaRPr>
                    </a:p>
                  </a:txBody>
                  <a:tcPr marL="68580" marR="68580" marT="0" marB="0"/>
                </a:tc>
                <a:tc>
                  <a:txBody>
                    <a:bodyPr/>
                    <a:lstStyle/>
                    <a:p>
                      <a:pPr>
                        <a:spcAft>
                          <a:spcPts val="0"/>
                        </a:spcAft>
                      </a:pPr>
                      <a:r>
                        <a:rPr lang="en-GB" sz="1800" b="1">
                          <a:effectLst/>
                        </a:rPr>
                        <a:t>Defect Description</a:t>
                      </a:r>
                      <a:endParaRPr lang="en-IN" sz="2000" b="1">
                        <a:effectLst/>
                        <a:latin typeface="Times New Roman"/>
                        <a:ea typeface="Times New Roman"/>
                        <a:cs typeface="Latha"/>
                      </a:endParaRPr>
                    </a:p>
                  </a:txBody>
                  <a:tcPr marL="68580" marR="68580" marT="0" marB="0"/>
                </a:tc>
                <a:tc>
                  <a:txBody>
                    <a:bodyPr/>
                    <a:lstStyle/>
                    <a:p>
                      <a:pPr>
                        <a:spcAft>
                          <a:spcPts val="0"/>
                        </a:spcAft>
                      </a:pPr>
                      <a:r>
                        <a:rPr lang="en-GB" sz="1800" b="1">
                          <a:effectLst/>
                        </a:rPr>
                        <a:t>Assignee</a:t>
                      </a:r>
                      <a:endParaRPr lang="en-IN" sz="2000" b="1">
                        <a:effectLst/>
                        <a:latin typeface="Times New Roman"/>
                        <a:ea typeface="Times New Roman"/>
                        <a:cs typeface="Latha"/>
                      </a:endParaRPr>
                    </a:p>
                  </a:txBody>
                  <a:tcPr marL="68580" marR="68580" marT="0" marB="0"/>
                </a:tc>
                <a:tc>
                  <a:txBody>
                    <a:bodyPr/>
                    <a:lstStyle/>
                    <a:p>
                      <a:pPr>
                        <a:spcAft>
                          <a:spcPts val="0"/>
                        </a:spcAft>
                      </a:pPr>
                      <a:r>
                        <a:rPr lang="en-GB" sz="1800" b="1">
                          <a:effectLst/>
                        </a:rPr>
                        <a:t>Status</a:t>
                      </a:r>
                      <a:endParaRPr lang="en-IN" sz="2000" b="1">
                        <a:effectLst/>
                        <a:latin typeface="Times New Roman"/>
                        <a:ea typeface="Times New Roman"/>
                        <a:cs typeface="Latha"/>
                      </a:endParaRPr>
                    </a:p>
                  </a:txBody>
                  <a:tcPr marL="68580" marR="68580" marT="0" marB="0"/>
                </a:tc>
                <a:extLst>
                  <a:ext uri="{0D108BD9-81ED-4DB2-BD59-A6C34878D82A}">
                    <a16:rowId xmlns:a16="http://schemas.microsoft.com/office/drawing/2014/main" val="10000"/>
                  </a:ext>
                </a:extLst>
              </a:tr>
              <a:tr h="1327005">
                <a:tc>
                  <a:txBody>
                    <a:bodyPr/>
                    <a:lstStyle/>
                    <a:p>
                      <a:pPr>
                        <a:spcAft>
                          <a:spcPts val="0"/>
                        </a:spcAft>
                      </a:pPr>
                      <a:r>
                        <a:rPr lang="en-GB" sz="1800" b="1" dirty="0">
                          <a:effectLst/>
                        </a:rPr>
                        <a:t>M1R1</a:t>
                      </a:r>
                      <a:endParaRPr lang="en-IN" sz="2000" b="1" dirty="0">
                        <a:effectLst/>
                        <a:latin typeface="Times New Roman"/>
                        <a:ea typeface="Times New Roman"/>
                        <a:cs typeface="Latha"/>
                      </a:endParaRPr>
                    </a:p>
                  </a:txBody>
                  <a:tcPr marL="68580" marR="68580" marT="0" marB="0"/>
                </a:tc>
                <a:tc>
                  <a:txBody>
                    <a:bodyPr/>
                    <a:lstStyle/>
                    <a:p>
                      <a:pPr>
                        <a:spcAft>
                          <a:spcPts val="0"/>
                        </a:spcAft>
                      </a:pPr>
                      <a:r>
                        <a:rPr lang="en-GB" sz="1800" b="1" dirty="0">
                          <a:effectLst/>
                        </a:rPr>
                        <a:t>BTN1</a:t>
                      </a:r>
                      <a:endParaRPr lang="en-IN" sz="2000" b="1" dirty="0">
                        <a:effectLst/>
                        <a:latin typeface="Times New Roman"/>
                        <a:ea typeface="Times New Roman"/>
                        <a:cs typeface="Latha"/>
                      </a:endParaRPr>
                    </a:p>
                  </a:txBody>
                  <a:tcPr marL="68580" marR="68580" marT="0" marB="0"/>
                </a:tc>
                <a:tc>
                  <a:txBody>
                    <a:bodyPr/>
                    <a:lstStyle/>
                    <a:p>
                      <a:pPr>
                        <a:spcAft>
                          <a:spcPts val="0"/>
                        </a:spcAft>
                      </a:pPr>
                      <a:r>
                        <a:rPr lang="en-GB" sz="1800" b="1" dirty="0">
                          <a:effectLst/>
                        </a:rPr>
                        <a:t>On searching a Flight’s destination, it shows insufficient data</a:t>
                      </a:r>
                      <a:endParaRPr lang="en-IN" sz="2000" b="1" dirty="0">
                        <a:effectLst/>
                        <a:latin typeface="Times New Roman"/>
                        <a:ea typeface="Times New Roman"/>
                        <a:cs typeface="Latha"/>
                      </a:endParaRPr>
                    </a:p>
                  </a:txBody>
                  <a:tcPr marL="68580" marR="68580" marT="0" marB="0"/>
                </a:tc>
                <a:tc>
                  <a:txBody>
                    <a:bodyPr/>
                    <a:lstStyle/>
                    <a:p>
                      <a:pPr>
                        <a:spcAft>
                          <a:spcPts val="0"/>
                        </a:spcAft>
                      </a:pPr>
                      <a:r>
                        <a:rPr lang="en-GB" sz="1800" b="1">
                          <a:effectLst/>
                        </a:rPr>
                        <a:t>Amit Srivastav</a:t>
                      </a:r>
                      <a:endParaRPr lang="en-IN" sz="2000" b="1">
                        <a:effectLst/>
                        <a:latin typeface="Times New Roman"/>
                        <a:ea typeface="Times New Roman"/>
                        <a:cs typeface="Latha"/>
                      </a:endParaRPr>
                    </a:p>
                  </a:txBody>
                  <a:tcPr marL="68580" marR="68580" marT="0" marB="0"/>
                </a:tc>
                <a:tc>
                  <a:txBody>
                    <a:bodyPr/>
                    <a:lstStyle/>
                    <a:p>
                      <a:pPr>
                        <a:spcAft>
                          <a:spcPts val="0"/>
                        </a:spcAft>
                      </a:pPr>
                      <a:r>
                        <a:rPr lang="en-GB" sz="1800" b="1">
                          <a:effectLst/>
                        </a:rPr>
                        <a:t>Success</a:t>
                      </a:r>
                      <a:endParaRPr lang="en-IN" sz="2000" b="1">
                        <a:effectLst/>
                        <a:latin typeface="Times New Roman"/>
                        <a:ea typeface="Times New Roman"/>
                        <a:cs typeface="Latha"/>
                      </a:endParaRPr>
                    </a:p>
                  </a:txBody>
                  <a:tcPr marL="68580" marR="68580" marT="0" marB="0"/>
                </a:tc>
                <a:extLst>
                  <a:ext uri="{0D108BD9-81ED-4DB2-BD59-A6C34878D82A}">
                    <a16:rowId xmlns:a16="http://schemas.microsoft.com/office/drawing/2014/main" val="10001"/>
                  </a:ext>
                </a:extLst>
              </a:tr>
              <a:tr h="1327005">
                <a:tc>
                  <a:txBody>
                    <a:bodyPr/>
                    <a:lstStyle/>
                    <a:p>
                      <a:pPr>
                        <a:spcAft>
                          <a:spcPts val="0"/>
                        </a:spcAft>
                      </a:pPr>
                      <a:r>
                        <a:rPr lang="en-GB" sz="1800" b="1">
                          <a:effectLst/>
                        </a:rPr>
                        <a:t>M1R2</a:t>
                      </a:r>
                      <a:endParaRPr lang="en-IN" sz="2000" b="1">
                        <a:effectLst/>
                        <a:latin typeface="Times New Roman"/>
                        <a:ea typeface="Times New Roman"/>
                        <a:cs typeface="Latha"/>
                      </a:endParaRPr>
                    </a:p>
                  </a:txBody>
                  <a:tcPr marL="68580" marR="68580" marT="0" marB="0"/>
                </a:tc>
                <a:tc>
                  <a:txBody>
                    <a:bodyPr/>
                    <a:lstStyle/>
                    <a:p>
                      <a:pPr>
                        <a:spcAft>
                          <a:spcPts val="0"/>
                        </a:spcAft>
                      </a:pPr>
                      <a:r>
                        <a:rPr lang="en-GB" sz="1800" b="1" dirty="0">
                          <a:effectLst/>
                        </a:rPr>
                        <a:t>BTN2</a:t>
                      </a:r>
                      <a:endParaRPr lang="en-IN" sz="2000" b="1" dirty="0">
                        <a:effectLst/>
                        <a:latin typeface="Times New Roman"/>
                        <a:ea typeface="Times New Roman"/>
                        <a:cs typeface="Latha"/>
                      </a:endParaRPr>
                    </a:p>
                  </a:txBody>
                  <a:tcPr marL="68580" marR="68580" marT="0" marB="0"/>
                </a:tc>
                <a:tc>
                  <a:txBody>
                    <a:bodyPr/>
                    <a:lstStyle/>
                    <a:p>
                      <a:pPr>
                        <a:spcAft>
                          <a:spcPts val="0"/>
                        </a:spcAft>
                      </a:pPr>
                      <a:r>
                        <a:rPr lang="en-GB" sz="1800" b="1" dirty="0">
                          <a:effectLst/>
                        </a:rPr>
                        <a:t>Login button doesn’t accept the data of some registered data</a:t>
                      </a:r>
                      <a:endParaRPr lang="en-IN" sz="2000" b="1" dirty="0">
                        <a:effectLst/>
                        <a:latin typeface="Times New Roman"/>
                        <a:ea typeface="Times New Roman"/>
                        <a:cs typeface="Latha"/>
                      </a:endParaRPr>
                    </a:p>
                  </a:txBody>
                  <a:tcPr marL="68580" marR="68580" marT="0" marB="0"/>
                </a:tc>
                <a:tc>
                  <a:txBody>
                    <a:bodyPr/>
                    <a:lstStyle/>
                    <a:p>
                      <a:pPr>
                        <a:lnSpc>
                          <a:spcPct val="200000"/>
                        </a:lnSpc>
                        <a:spcAft>
                          <a:spcPts val="0"/>
                        </a:spcAft>
                      </a:pPr>
                      <a:r>
                        <a:rPr lang="en-SG" sz="1800" b="1" dirty="0" err="1">
                          <a:effectLst/>
                        </a:rPr>
                        <a:t>Roshan</a:t>
                      </a:r>
                      <a:r>
                        <a:rPr lang="en-SG" sz="1800" b="1" dirty="0">
                          <a:effectLst/>
                        </a:rPr>
                        <a:t> Singh</a:t>
                      </a:r>
                      <a:endParaRPr lang="en-IN" sz="2000" b="1" dirty="0">
                        <a:effectLst/>
                      </a:endParaRPr>
                    </a:p>
                    <a:p>
                      <a:pPr>
                        <a:spcAft>
                          <a:spcPts val="0"/>
                        </a:spcAft>
                      </a:pPr>
                      <a:r>
                        <a:rPr lang="en-GB" sz="1800" b="1" dirty="0">
                          <a:effectLst/>
                        </a:rPr>
                        <a:t> </a:t>
                      </a:r>
                      <a:endParaRPr lang="en-IN" sz="2000" b="1" dirty="0">
                        <a:effectLst/>
                        <a:latin typeface="Times New Roman"/>
                        <a:ea typeface="Times New Roman"/>
                        <a:cs typeface="Latha"/>
                      </a:endParaRPr>
                    </a:p>
                  </a:txBody>
                  <a:tcPr marL="68580" marR="68580" marT="0" marB="0"/>
                </a:tc>
                <a:tc>
                  <a:txBody>
                    <a:bodyPr/>
                    <a:lstStyle/>
                    <a:p>
                      <a:pPr>
                        <a:spcAft>
                          <a:spcPts val="0"/>
                        </a:spcAft>
                      </a:pPr>
                      <a:r>
                        <a:rPr lang="en-GB" sz="1800" b="1" dirty="0">
                          <a:effectLst/>
                        </a:rPr>
                        <a:t>Success</a:t>
                      </a:r>
                      <a:endParaRPr lang="en-IN" sz="2000" b="1" dirty="0">
                        <a:effectLst/>
                        <a:latin typeface="Times New Roman"/>
                        <a:ea typeface="Times New Roman"/>
                        <a:cs typeface="Latha"/>
                      </a:endParaRPr>
                    </a:p>
                  </a:txBody>
                  <a:tcPr marL="68580" marR="68580" marT="0" marB="0"/>
                </a:tc>
                <a:extLst>
                  <a:ext uri="{0D108BD9-81ED-4DB2-BD59-A6C34878D82A}">
                    <a16:rowId xmlns:a16="http://schemas.microsoft.com/office/drawing/2014/main" val="10002"/>
                  </a:ext>
                </a:extLst>
              </a:tr>
            </a:tbl>
          </a:graphicData>
        </a:graphic>
      </p:graphicFrame>
      <p:sp>
        <p:nvSpPr>
          <p:cNvPr id="3" name="Title 2"/>
          <p:cNvSpPr>
            <a:spLocks noGrp="1"/>
          </p:cNvSpPr>
          <p:nvPr>
            <p:ph type="title"/>
          </p:nvPr>
        </p:nvSpPr>
        <p:spPr>
          <a:xfrm>
            <a:off x="467544" y="381000"/>
            <a:ext cx="8136904" cy="701040"/>
          </a:xfrm>
        </p:spPr>
        <p:txBody>
          <a:bodyPr>
            <a:normAutofit/>
          </a:bodyPr>
          <a:lstStyle/>
          <a:p>
            <a:r>
              <a:rPr lang="en-SG" sz="2800" dirty="0"/>
              <a:t>Defect Log</a:t>
            </a:r>
            <a:endParaRPr lang="en-IN" sz="2800" dirty="0"/>
          </a:p>
        </p:txBody>
      </p:sp>
      <p:sp>
        <p:nvSpPr>
          <p:cNvPr id="4" name="Slide Number Placeholder 3"/>
          <p:cNvSpPr>
            <a:spLocks noGrp="1"/>
          </p:cNvSpPr>
          <p:nvPr>
            <p:ph type="sldNum" sz="quarter" idx="15"/>
          </p:nvPr>
        </p:nvSpPr>
        <p:spPr/>
        <p:txBody>
          <a:bodyPr/>
          <a:lstStyle/>
          <a:p>
            <a:fld id="{EDB199D8-6CC0-4684-8A57-B2ABCCD1628B}" type="slidenum">
              <a:rPr lang="en-IN" smtClean="0"/>
              <a:t>115</a:t>
            </a:fld>
            <a:endParaRPr lang="en-IN"/>
          </a:p>
        </p:txBody>
      </p:sp>
    </p:spTree>
    <p:extLst>
      <p:ext uri="{BB962C8B-B14F-4D97-AF65-F5344CB8AC3E}">
        <p14:creationId xmlns:p14="http://schemas.microsoft.com/office/powerpoint/2010/main" val="2397774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3"/>
            <p:extLst>
              <p:ext uri="{D42A27DB-BD31-4B8C-83A1-F6EECF244321}">
                <p14:modId xmlns:p14="http://schemas.microsoft.com/office/powerpoint/2010/main" val="1263724653"/>
              </p:ext>
            </p:extLst>
          </p:nvPr>
        </p:nvGraphicFramePr>
        <p:xfrm>
          <a:off x="75433" y="2348880"/>
          <a:ext cx="8961065" cy="1296144"/>
        </p:xfrm>
        <a:graphic>
          <a:graphicData uri="http://schemas.openxmlformats.org/drawingml/2006/table">
            <a:tbl>
              <a:tblPr firstRow="1" firstCol="1" bandRow="1">
                <a:tableStyleId>{5C22544A-7EE6-4342-B048-85BDC9FD1C3A}</a:tableStyleId>
              </a:tblPr>
              <a:tblGrid>
                <a:gridCol w="2986690">
                  <a:extLst>
                    <a:ext uri="{9D8B030D-6E8A-4147-A177-3AD203B41FA5}">
                      <a16:colId xmlns:a16="http://schemas.microsoft.com/office/drawing/2014/main" val="20000"/>
                    </a:ext>
                  </a:extLst>
                </a:gridCol>
                <a:gridCol w="2986690">
                  <a:extLst>
                    <a:ext uri="{9D8B030D-6E8A-4147-A177-3AD203B41FA5}">
                      <a16:colId xmlns:a16="http://schemas.microsoft.com/office/drawing/2014/main" val="20001"/>
                    </a:ext>
                  </a:extLst>
                </a:gridCol>
                <a:gridCol w="2987685">
                  <a:extLst>
                    <a:ext uri="{9D8B030D-6E8A-4147-A177-3AD203B41FA5}">
                      <a16:colId xmlns:a16="http://schemas.microsoft.com/office/drawing/2014/main" val="20002"/>
                    </a:ext>
                  </a:extLst>
                </a:gridCol>
              </a:tblGrid>
              <a:tr h="432048">
                <a:tc>
                  <a:txBody>
                    <a:bodyPr/>
                    <a:lstStyle/>
                    <a:p>
                      <a:pPr>
                        <a:spcAft>
                          <a:spcPts val="0"/>
                        </a:spcAft>
                      </a:pPr>
                      <a:r>
                        <a:rPr lang="en-GB" sz="1800" b="1" dirty="0">
                          <a:effectLst/>
                        </a:rPr>
                        <a:t>Category</a:t>
                      </a:r>
                      <a:endParaRPr lang="en-IN" sz="2000" b="1" dirty="0">
                        <a:effectLst/>
                        <a:latin typeface="Times New Roman"/>
                        <a:ea typeface="Times New Roman"/>
                        <a:cs typeface="Latha"/>
                      </a:endParaRPr>
                    </a:p>
                  </a:txBody>
                  <a:tcPr marL="68580" marR="68580" marT="0" marB="0"/>
                </a:tc>
                <a:tc>
                  <a:txBody>
                    <a:bodyPr/>
                    <a:lstStyle/>
                    <a:p>
                      <a:pPr>
                        <a:spcAft>
                          <a:spcPts val="0"/>
                        </a:spcAft>
                      </a:pPr>
                      <a:r>
                        <a:rPr lang="en-GB" sz="1800" b="1">
                          <a:effectLst/>
                        </a:rPr>
                        <a:t>Progress Against Plan</a:t>
                      </a:r>
                      <a:endParaRPr lang="en-IN" sz="2000" b="1">
                        <a:effectLst/>
                        <a:latin typeface="Times New Roman"/>
                        <a:ea typeface="Times New Roman"/>
                        <a:cs typeface="Latha"/>
                      </a:endParaRPr>
                    </a:p>
                  </a:txBody>
                  <a:tcPr marL="68580" marR="68580" marT="0" marB="0"/>
                </a:tc>
                <a:tc>
                  <a:txBody>
                    <a:bodyPr/>
                    <a:lstStyle/>
                    <a:p>
                      <a:pPr>
                        <a:spcAft>
                          <a:spcPts val="0"/>
                        </a:spcAft>
                      </a:pPr>
                      <a:r>
                        <a:rPr lang="en-GB" sz="1800" b="1">
                          <a:effectLst/>
                        </a:rPr>
                        <a:t>Status </a:t>
                      </a:r>
                      <a:endParaRPr lang="en-IN" sz="2000" b="1">
                        <a:effectLst/>
                        <a:latin typeface="Times New Roman"/>
                        <a:ea typeface="Times New Roman"/>
                        <a:cs typeface="Latha"/>
                      </a:endParaRPr>
                    </a:p>
                  </a:txBody>
                  <a:tcPr marL="68580" marR="68580" marT="0" marB="0"/>
                </a:tc>
                <a:extLst>
                  <a:ext uri="{0D108BD9-81ED-4DB2-BD59-A6C34878D82A}">
                    <a16:rowId xmlns:a16="http://schemas.microsoft.com/office/drawing/2014/main" val="10000"/>
                  </a:ext>
                </a:extLst>
              </a:tr>
              <a:tr h="432048">
                <a:tc>
                  <a:txBody>
                    <a:bodyPr/>
                    <a:lstStyle/>
                    <a:p>
                      <a:pPr>
                        <a:spcAft>
                          <a:spcPts val="0"/>
                        </a:spcAft>
                      </a:pPr>
                      <a:r>
                        <a:rPr lang="en-GB" sz="1800" b="1" dirty="0">
                          <a:effectLst/>
                        </a:rPr>
                        <a:t>Functional Testing</a:t>
                      </a:r>
                      <a:endParaRPr lang="en-IN" sz="2000" b="1" dirty="0">
                        <a:effectLst/>
                        <a:latin typeface="Times New Roman"/>
                        <a:ea typeface="Times New Roman"/>
                        <a:cs typeface="Latha"/>
                      </a:endParaRPr>
                    </a:p>
                  </a:txBody>
                  <a:tcPr marL="68580" marR="68580" marT="0" marB="0"/>
                </a:tc>
                <a:tc>
                  <a:txBody>
                    <a:bodyPr/>
                    <a:lstStyle/>
                    <a:p>
                      <a:pPr>
                        <a:spcAft>
                          <a:spcPts val="0"/>
                        </a:spcAft>
                      </a:pPr>
                      <a:r>
                        <a:rPr lang="en-GB" sz="1800" b="1" dirty="0">
                          <a:effectLst/>
                        </a:rPr>
                        <a:t>Red </a:t>
                      </a:r>
                      <a:endParaRPr lang="en-IN" sz="2000" b="1" dirty="0">
                        <a:effectLst/>
                        <a:latin typeface="Times New Roman"/>
                        <a:ea typeface="Times New Roman"/>
                        <a:cs typeface="Latha"/>
                      </a:endParaRPr>
                    </a:p>
                  </a:txBody>
                  <a:tcPr marL="68580" marR="68580" marT="0" marB="0"/>
                </a:tc>
                <a:tc>
                  <a:txBody>
                    <a:bodyPr/>
                    <a:lstStyle/>
                    <a:p>
                      <a:pPr>
                        <a:spcAft>
                          <a:spcPts val="0"/>
                        </a:spcAft>
                      </a:pPr>
                      <a:r>
                        <a:rPr lang="en-GB" sz="1800" b="1">
                          <a:effectLst/>
                        </a:rPr>
                        <a:t>Completed</a:t>
                      </a:r>
                      <a:endParaRPr lang="en-IN" sz="2000" b="1">
                        <a:effectLst/>
                        <a:latin typeface="Times New Roman"/>
                        <a:ea typeface="Times New Roman"/>
                        <a:cs typeface="Latha"/>
                      </a:endParaRPr>
                    </a:p>
                  </a:txBody>
                  <a:tcPr marL="68580" marR="68580" marT="0" marB="0"/>
                </a:tc>
                <a:extLst>
                  <a:ext uri="{0D108BD9-81ED-4DB2-BD59-A6C34878D82A}">
                    <a16:rowId xmlns:a16="http://schemas.microsoft.com/office/drawing/2014/main" val="10001"/>
                  </a:ext>
                </a:extLst>
              </a:tr>
              <a:tr h="432048">
                <a:tc>
                  <a:txBody>
                    <a:bodyPr/>
                    <a:lstStyle/>
                    <a:p>
                      <a:pPr>
                        <a:spcAft>
                          <a:spcPts val="0"/>
                        </a:spcAft>
                      </a:pPr>
                      <a:r>
                        <a:rPr lang="en-GB" sz="1800" b="1">
                          <a:effectLst/>
                        </a:rPr>
                        <a:t>Non-Functional Testing</a:t>
                      </a:r>
                      <a:endParaRPr lang="en-IN" sz="2000" b="1">
                        <a:effectLst/>
                        <a:latin typeface="Times New Roman"/>
                        <a:ea typeface="Times New Roman"/>
                        <a:cs typeface="Latha"/>
                      </a:endParaRPr>
                    </a:p>
                  </a:txBody>
                  <a:tcPr marL="68580" marR="68580" marT="0" marB="0"/>
                </a:tc>
                <a:tc>
                  <a:txBody>
                    <a:bodyPr/>
                    <a:lstStyle/>
                    <a:p>
                      <a:pPr>
                        <a:spcAft>
                          <a:spcPts val="0"/>
                        </a:spcAft>
                      </a:pPr>
                      <a:r>
                        <a:rPr lang="en-GB" sz="1800" b="1" dirty="0">
                          <a:effectLst/>
                        </a:rPr>
                        <a:t>Red</a:t>
                      </a:r>
                      <a:endParaRPr lang="en-IN" sz="2000" b="1" dirty="0">
                        <a:effectLst/>
                        <a:latin typeface="Times New Roman"/>
                        <a:ea typeface="Times New Roman"/>
                        <a:cs typeface="Latha"/>
                      </a:endParaRPr>
                    </a:p>
                  </a:txBody>
                  <a:tcPr marL="68580" marR="68580" marT="0" marB="0"/>
                </a:tc>
                <a:tc>
                  <a:txBody>
                    <a:bodyPr/>
                    <a:lstStyle/>
                    <a:p>
                      <a:pPr>
                        <a:spcAft>
                          <a:spcPts val="0"/>
                        </a:spcAft>
                      </a:pPr>
                      <a:r>
                        <a:rPr lang="en-GB" sz="1800" b="1" dirty="0">
                          <a:effectLst/>
                        </a:rPr>
                        <a:t>Completed</a:t>
                      </a:r>
                      <a:endParaRPr lang="en-IN" sz="2000" b="1" dirty="0">
                        <a:effectLst/>
                        <a:latin typeface="Times New Roman"/>
                        <a:ea typeface="Times New Roman"/>
                        <a:cs typeface="Latha"/>
                      </a:endParaRPr>
                    </a:p>
                  </a:txBody>
                  <a:tcPr marL="68580" marR="68580" marT="0" marB="0"/>
                </a:tc>
                <a:extLst>
                  <a:ext uri="{0D108BD9-81ED-4DB2-BD59-A6C34878D82A}">
                    <a16:rowId xmlns:a16="http://schemas.microsoft.com/office/drawing/2014/main" val="10002"/>
                  </a:ext>
                </a:extLst>
              </a:tr>
            </a:tbl>
          </a:graphicData>
        </a:graphic>
      </p:graphicFrame>
      <p:sp>
        <p:nvSpPr>
          <p:cNvPr id="3" name="Title 2"/>
          <p:cNvSpPr>
            <a:spLocks noGrp="1"/>
          </p:cNvSpPr>
          <p:nvPr>
            <p:ph type="title"/>
          </p:nvPr>
        </p:nvSpPr>
        <p:spPr>
          <a:xfrm>
            <a:off x="683568" y="381000"/>
            <a:ext cx="7848872" cy="701040"/>
          </a:xfrm>
        </p:spPr>
        <p:txBody>
          <a:bodyPr>
            <a:noAutofit/>
          </a:bodyPr>
          <a:lstStyle/>
          <a:p>
            <a:pPr lvl="0"/>
            <a:r>
              <a:rPr lang="en-SG" sz="2800" dirty="0"/>
              <a:t>Test Report</a:t>
            </a:r>
            <a:endParaRPr lang="en-IN" sz="2800" dirty="0"/>
          </a:p>
        </p:txBody>
      </p:sp>
      <p:sp>
        <p:nvSpPr>
          <p:cNvPr id="4" name="Slide Number Placeholder 3"/>
          <p:cNvSpPr>
            <a:spLocks noGrp="1"/>
          </p:cNvSpPr>
          <p:nvPr>
            <p:ph type="sldNum" sz="quarter" idx="15"/>
          </p:nvPr>
        </p:nvSpPr>
        <p:spPr/>
        <p:txBody>
          <a:bodyPr/>
          <a:lstStyle/>
          <a:p>
            <a:fld id="{EDB199D8-6CC0-4684-8A57-B2ABCCD1628B}" type="slidenum">
              <a:rPr lang="en-IN" smtClean="0"/>
              <a:t>116</a:t>
            </a:fld>
            <a:endParaRPr lang="en-IN"/>
          </a:p>
        </p:txBody>
      </p:sp>
      <p:graphicFrame>
        <p:nvGraphicFramePr>
          <p:cNvPr id="6" name="Table 5"/>
          <p:cNvGraphicFramePr>
            <a:graphicFrameLocks noGrp="1"/>
          </p:cNvGraphicFramePr>
          <p:nvPr>
            <p:extLst>
              <p:ext uri="{D42A27DB-BD31-4B8C-83A1-F6EECF244321}">
                <p14:modId xmlns:p14="http://schemas.microsoft.com/office/powerpoint/2010/main" val="9974520"/>
              </p:ext>
            </p:extLst>
          </p:nvPr>
        </p:nvGraphicFramePr>
        <p:xfrm>
          <a:off x="107505" y="4077072"/>
          <a:ext cx="8928994" cy="1656183"/>
        </p:xfrm>
        <a:graphic>
          <a:graphicData uri="http://schemas.openxmlformats.org/drawingml/2006/table">
            <a:tbl>
              <a:tblPr firstRow="1" firstCol="1" bandRow="1">
                <a:tableStyleId>{5C22544A-7EE6-4342-B048-85BDC9FD1C3A}</a:tableStyleId>
              </a:tblPr>
              <a:tblGrid>
                <a:gridCol w="2975891">
                  <a:extLst>
                    <a:ext uri="{9D8B030D-6E8A-4147-A177-3AD203B41FA5}">
                      <a16:colId xmlns:a16="http://schemas.microsoft.com/office/drawing/2014/main" val="20000"/>
                    </a:ext>
                  </a:extLst>
                </a:gridCol>
                <a:gridCol w="2975891">
                  <a:extLst>
                    <a:ext uri="{9D8B030D-6E8A-4147-A177-3AD203B41FA5}">
                      <a16:colId xmlns:a16="http://schemas.microsoft.com/office/drawing/2014/main" val="20001"/>
                    </a:ext>
                  </a:extLst>
                </a:gridCol>
                <a:gridCol w="2977212">
                  <a:extLst>
                    <a:ext uri="{9D8B030D-6E8A-4147-A177-3AD203B41FA5}">
                      <a16:colId xmlns:a16="http://schemas.microsoft.com/office/drawing/2014/main" val="20002"/>
                    </a:ext>
                  </a:extLst>
                </a:gridCol>
              </a:tblGrid>
              <a:tr h="552061">
                <a:tc>
                  <a:txBody>
                    <a:bodyPr/>
                    <a:lstStyle/>
                    <a:p>
                      <a:pPr>
                        <a:spcAft>
                          <a:spcPts val="0"/>
                        </a:spcAft>
                      </a:pPr>
                      <a:r>
                        <a:rPr lang="en-GB" sz="1800" b="1" dirty="0">
                          <a:effectLst/>
                        </a:rPr>
                        <a:t>Functional</a:t>
                      </a:r>
                      <a:endParaRPr lang="en-IN" sz="2000" b="1" dirty="0">
                        <a:effectLst/>
                        <a:latin typeface="Times New Roman"/>
                        <a:ea typeface="Times New Roman"/>
                        <a:cs typeface="Latha"/>
                      </a:endParaRPr>
                    </a:p>
                  </a:txBody>
                  <a:tcPr marL="68580" marR="68580" marT="0" marB="0"/>
                </a:tc>
                <a:tc>
                  <a:txBody>
                    <a:bodyPr/>
                    <a:lstStyle/>
                    <a:p>
                      <a:pPr>
                        <a:spcAft>
                          <a:spcPts val="0"/>
                        </a:spcAft>
                      </a:pPr>
                      <a:r>
                        <a:rPr lang="en-GB" sz="1800" b="1">
                          <a:effectLst/>
                        </a:rPr>
                        <a:t>Test Case Coverage (%)</a:t>
                      </a:r>
                      <a:endParaRPr lang="en-IN" sz="2000" b="1">
                        <a:effectLst/>
                        <a:latin typeface="Times New Roman"/>
                        <a:ea typeface="Times New Roman"/>
                        <a:cs typeface="Latha"/>
                      </a:endParaRPr>
                    </a:p>
                  </a:txBody>
                  <a:tcPr marL="68580" marR="68580" marT="0" marB="0"/>
                </a:tc>
                <a:tc>
                  <a:txBody>
                    <a:bodyPr/>
                    <a:lstStyle/>
                    <a:p>
                      <a:pPr>
                        <a:spcAft>
                          <a:spcPts val="0"/>
                        </a:spcAft>
                      </a:pPr>
                      <a:r>
                        <a:rPr lang="en-GB" sz="1800" b="1">
                          <a:effectLst/>
                        </a:rPr>
                        <a:t>Status </a:t>
                      </a:r>
                      <a:endParaRPr lang="en-IN" sz="2000" b="1">
                        <a:effectLst/>
                        <a:latin typeface="Times New Roman"/>
                        <a:ea typeface="Times New Roman"/>
                        <a:cs typeface="Latha"/>
                      </a:endParaRPr>
                    </a:p>
                  </a:txBody>
                  <a:tcPr marL="68580" marR="68580" marT="0" marB="0"/>
                </a:tc>
                <a:extLst>
                  <a:ext uri="{0D108BD9-81ED-4DB2-BD59-A6C34878D82A}">
                    <a16:rowId xmlns:a16="http://schemas.microsoft.com/office/drawing/2014/main" val="10000"/>
                  </a:ext>
                </a:extLst>
              </a:tr>
              <a:tr h="552061">
                <a:tc>
                  <a:txBody>
                    <a:bodyPr/>
                    <a:lstStyle/>
                    <a:p>
                      <a:pPr>
                        <a:spcAft>
                          <a:spcPts val="0"/>
                        </a:spcAft>
                      </a:pPr>
                      <a:r>
                        <a:rPr lang="en-GB" sz="1800" b="1" dirty="0">
                          <a:effectLst/>
                        </a:rPr>
                        <a:t>BTN1</a:t>
                      </a:r>
                      <a:endParaRPr lang="en-IN" sz="2000" b="1" dirty="0">
                        <a:effectLst/>
                        <a:latin typeface="Times New Roman"/>
                        <a:ea typeface="Times New Roman"/>
                        <a:cs typeface="Latha"/>
                      </a:endParaRPr>
                    </a:p>
                  </a:txBody>
                  <a:tcPr marL="68580" marR="68580" marT="0" marB="0"/>
                </a:tc>
                <a:tc>
                  <a:txBody>
                    <a:bodyPr/>
                    <a:lstStyle/>
                    <a:p>
                      <a:pPr>
                        <a:spcAft>
                          <a:spcPts val="0"/>
                        </a:spcAft>
                      </a:pPr>
                      <a:r>
                        <a:rPr lang="en-GB" sz="1800" b="1" dirty="0">
                          <a:effectLst/>
                        </a:rPr>
                        <a:t>100%</a:t>
                      </a:r>
                      <a:endParaRPr lang="en-IN" sz="2000" b="1" dirty="0">
                        <a:effectLst/>
                        <a:latin typeface="Times New Roman"/>
                        <a:ea typeface="Times New Roman"/>
                        <a:cs typeface="Latha"/>
                      </a:endParaRPr>
                    </a:p>
                  </a:txBody>
                  <a:tcPr marL="68580" marR="68580" marT="0" marB="0"/>
                </a:tc>
                <a:tc>
                  <a:txBody>
                    <a:bodyPr/>
                    <a:lstStyle/>
                    <a:p>
                      <a:pPr>
                        <a:spcAft>
                          <a:spcPts val="0"/>
                        </a:spcAft>
                      </a:pPr>
                      <a:r>
                        <a:rPr lang="en-GB" sz="1800" b="1" dirty="0">
                          <a:effectLst/>
                        </a:rPr>
                        <a:t>Completed</a:t>
                      </a:r>
                      <a:endParaRPr lang="en-IN" sz="2000" b="1" dirty="0">
                        <a:effectLst/>
                        <a:latin typeface="Times New Roman"/>
                        <a:ea typeface="Times New Roman"/>
                        <a:cs typeface="Latha"/>
                      </a:endParaRPr>
                    </a:p>
                  </a:txBody>
                  <a:tcPr marL="68580" marR="68580" marT="0" marB="0"/>
                </a:tc>
                <a:extLst>
                  <a:ext uri="{0D108BD9-81ED-4DB2-BD59-A6C34878D82A}">
                    <a16:rowId xmlns:a16="http://schemas.microsoft.com/office/drawing/2014/main" val="10001"/>
                  </a:ext>
                </a:extLst>
              </a:tr>
              <a:tr h="552061">
                <a:tc>
                  <a:txBody>
                    <a:bodyPr/>
                    <a:lstStyle/>
                    <a:p>
                      <a:pPr>
                        <a:spcAft>
                          <a:spcPts val="0"/>
                        </a:spcAft>
                      </a:pPr>
                      <a:r>
                        <a:rPr lang="en-GB" sz="1800" b="1" dirty="0">
                          <a:effectLst/>
                        </a:rPr>
                        <a:t>BTN2</a:t>
                      </a:r>
                      <a:endParaRPr lang="en-IN" sz="2000" b="1" dirty="0">
                        <a:effectLst/>
                        <a:latin typeface="Times New Roman"/>
                        <a:ea typeface="Times New Roman"/>
                        <a:cs typeface="Latha"/>
                      </a:endParaRPr>
                    </a:p>
                  </a:txBody>
                  <a:tcPr marL="68580" marR="68580" marT="0" marB="0"/>
                </a:tc>
                <a:tc>
                  <a:txBody>
                    <a:bodyPr/>
                    <a:lstStyle/>
                    <a:p>
                      <a:pPr>
                        <a:spcAft>
                          <a:spcPts val="0"/>
                        </a:spcAft>
                      </a:pPr>
                      <a:r>
                        <a:rPr lang="en-GB" sz="1800" b="1">
                          <a:effectLst/>
                        </a:rPr>
                        <a:t>100%</a:t>
                      </a:r>
                      <a:endParaRPr lang="en-IN" sz="2000" b="1">
                        <a:effectLst/>
                        <a:latin typeface="Times New Roman"/>
                        <a:ea typeface="Times New Roman"/>
                        <a:cs typeface="Latha"/>
                      </a:endParaRPr>
                    </a:p>
                  </a:txBody>
                  <a:tcPr marL="68580" marR="68580" marT="0" marB="0"/>
                </a:tc>
                <a:tc>
                  <a:txBody>
                    <a:bodyPr/>
                    <a:lstStyle/>
                    <a:p>
                      <a:pPr>
                        <a:spcAft>
                          <a:spcPts val="0"/>
                        </a:spcAft>
                      </a:pPr>
                      <a:r>
                        <a:rPr lang="en-GB" sz="1800" b="1" dirty="0">
                          <a:effectLst/>
                        </a:rPr>
                        <a:t>Completed</a:t>
                      </a:r>
                      <a:endParaRPr lang="en-IN" sz="2000" b="1" dirty="0">
                        <a:effectLst/>
                        <a:latin typeface="Times New Roman"/>
                        <a:ea typeface="Times New Roman"/>
                        <a:cs typeface="Latha"/>
                      </a:endParaRPr>
                    </a:p>
                  </a:txBody>
                  <a:tcPr marL="68580" marR="68580" marT="0" marB="0"/>
                </a:tc>
                <a:extLst>
                  <a:ext uri="{0D108BD9-81ED-4DB2-BD59-A6C34878D82A}">
                    <a16:rowId xmlns:a16="http://schemas.microsoft.com/office/drawing/2014/main" val="10002"/>
                  </a:ext>
                </a:extLst>
              </a:tr>
            </a:tbl>
          </a:graphicData>
        </a:graphic>
      </p:graphicFrame>
      <p:sp>
        <p:nvSpPr>
          <p:cNvPr id="7" name="Rectangle 1"/>
          <p:cNvSpPr>
            <a:spLocks noChangeArrowheads="1"/>
          </p:cNvSpPr>
          <p:nvPr/>
        </p:nvSpPr>
        <p:spPr bwMode="auto">
          <a:xfrm>
            <a:off x="119268" y="1597929"/>
            <a:ext cx="73826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ta-IN" sz="2400" b="0" i="0" u="none" strike="noStrike" cap="none" normalizeH="0" baseline="0" dirty="0">
                <a:ln>
                  <a:noFill/>
                </a:ln>
                <a:solidFill>
                  <a:schemeClr val="tx1"/>
                </a:solidFill>
                <a:effectLst/>
                <a:ea typeface="Times New Roman" pitchFamily="18" charset="0"/>
                <a:cs typeface="Latha"/>
              </a:rPr>
              <a:t>The test cases failed were negligible and were checked easily.</a:t>
            </a:r>
            <a:endParaRPr kumimoji="0" lang="en-US" sz="2400" b="0" i="0" u="none" strike="noStrike" cap="none" normalizeH="0" baseline="0" dirty="0">
              <a:ln>
                <a:noFill/>
              </a:ln>
              <a:solidFill>
                <a:schemeClr val="tx1"/>
              </a:solidFill>
              <a:effectLst/>
              <a:cs typeface="Arial" pitchFamily="34" charset="0"/>
            </a:endParaRPr>
          </a:p>
        </p:txBody>
      </p:sp>
    </p:spTree>
    <p:extLst>
      <p:ext uri="{BB962C8B-B14F-4D97-AF65-F5344CB8AC3E}">
        <p14:creationId xmlns:p14="http://schemas.microsoft.com/office/powerpoint/2010/main" val="40536068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0591DA-48E6-43E7-ABBA-2B1104509C50}"/>
              </a:ext>
            </a:extLst>
          </p:cNvPr>
          <p:cNvSpPr>
            <a:spLocks noGrp="1"/>
          </p:cNvSpPr>
          <p:nvPr>
            <p:ph sz="quarter" idx="13"/>
          </p:nvPr>
        </p:nvSpPr>
        <p:spPr>
          <a:xfrm>
            <a:off x="457200" y="2832924"/>
            <a:ext cx="8229600" cy="1192152"/>
          </a:xfrm>
        </p:spPr>
        <p:txBody>
          <a:bodyPr>
            <a:normAutofit/>
          </a:bodyPr>
          <a:lstStyle/>
          <a:p>
            <a:r>
              <a:rPr lang="en-IN" sz="6600" b="1" dirty="0">
                <a:latin typeface="+mj-lt"/>
              </a:rPr>
              <a:t>THANK YOU</a:t>
            </a:r>
          </a:p>
        </p:txBody>
      </p:sp>
      <p:sp>
        <p:nvSpPr>
          <p:cNvPr id="3" name="Slide Number Placeholder 2">
            <a:extLst>
              <a:ext uri="{FF2B5EF4-FFF2-40B4-BE49-F238E27FC236}">
                <a16:creationId xmlns:a16="http://schemas.microsoft.com/office/drawing/2014/main" id="{7888AC25-E1D9-4366-B2AE-F0993509BBCC}"/>
              </a:ext>
            </a:extLst>
          </p:cNvPr>
          <p:cNvSpPr>
            <a:spLocks noGrp="1"/>
          </p:cNvSpPr>
          <p:nvPr>
            <p:ph type="sldNum" sz="quarter" idx="15"/>
          </p:nvPr>
        </p:nvSpPr>
        <p:spPr/>
        <p:txBody>
          <a:bodyPr/>
          <a:lstStyle/>
          <a:p>
            <a:fld id="{EDB199D8-6CC0-4684-8A57-B2ABCCD1628B}" type="slidenum">
              <a:rPr lang="en-IN" smtClean="0"/>
              <a:t>117</a:t>
            </a:fld>
            <a:endParaRPr lang="en-IN"/>
          </a:p>
        </p:txBody>
      </p:sp>
    </p:spTree>
    <p:extLst>
      <p:ext uri="{BB962C8B-B14F-4D97-AF65-F5344CB8AC3E}">
        <p14:creationId xmlns:p14="http://schemas.microsoft.com/office/powerpoint/2010/main" val="1005166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31640" y="260648"/>
            <a:ext cx="6840760" cy="845056"/>
          </a:xfrm>
        </p:spPr>
        <p:txBody>
          <a:bodyPr>
            <a:noAutofit/>
          </a:bodyPr>
          <a:lstStyle/>
          <a:p>
            <a:r>
              <a:rPr lang="en-IN" sz="2800" dirty="0"/>
              <a:t>BUSINESS TEMPLATE FOR THE PROJECT(Continuation….)</a:t>
            </a:r>
          </a:p>
        </p:txBody>
      </p:sp>
      <p:sp>
        <p:nvSpPr>
          <p:cNvPr id="2" name="TextBox 1">
            <a:extLst>
              <a:ext uri="{FF2B5EF4-FFF2-40B4-BE49-F238E27FC236}">
                <a16:creationId xmlns:a16="http://schemas.microsoft.com/office/drawing/2014/main" id="{DDA4F2DE-1C80-4345-8A3D-7782002983C1}"/>
              </a:ext>
            </a:extLst>
          </p:cNvPr>
          <p:cNvSpPr txBox="1"/>
          <p:nvPr/>
        </p:nvSpPr>
        <p:spPr>
          <a:xfrm>
            <a:off x="197260" y="1340768"/>
            <a:ext cx="8749480" cy="5445593"/>
          </a:xfrm>
          <a:prstGeom prst="rect">
            <a:avLst/>
          </a:prstGeom>
          <a:noFill/>
        </p:spPr>
        <p:txBody>
          <a:bodyPr wrap="square" rtlCol="0">
            <a:spAutoFit/>
          </a:bodyPr>
          <a:lstStyle/>
          <a:p>
            <a:pPr marL="0" algn="l" rtl="0" eaLnBrk="1" fontAlgn="ctr" latinLnBrk="0" hangingPunct="1">
              <a:lnSpc>
                <a:spcPct val="115000"/>
              </a:lnSpc>
              <a:spcBef>
                <a:spcPts val="0"/>
              </a:spcBef>
              <a:spcAft>
                <a:spcPts val="1000"/>
              </a:spcAft>
            </a:pPr>
            <a:r>
              <a:rPr lang="en-US" sz="1800" b="0" i="0" u="none" strike="noStrike" kern="1200" dirty="0">
                <a:effectLst/>
                <a:latin typeface="Garamond" panose="02020404030301010803" pitchFamily="18" charset="0"/>
              </a:rPr>
              <a:t>  </a:t>
            </a:r>
            <a:r>
              <a:rPr lang="en-US" sz="2400" b="1" i="0" u="sng" strike="noStrike" kern="1200" dirty="0">
                <a:effectLst/>
              </a:rPr>
              <a:t>LIMITATIONS:</a:t>
            </a:r>
            <a:endParaRPr lang="en-IN" sz="2400" b="1" i="0" u="sng" strike="noStrike" dirty="0">
              <a:effectLst/>
            </a:endParaRPr>
          </a:p>
          <a:p>
            <a:pPr marL="347472" indent="-347472" algn="l" rtl="0" eaLnBrk="1" fontAlgn="ctr" latinLnBrk="0" hangingPunct="1">
              <a:lnSpc>
                <a:spcPct val="115000"/>
              </a:lnSpc>
              <a:spcBef>
                <a:spcPts val="0"/>
              </a:spcBef>
              <a:spcAft>
                <a:spcPts val="0"/>
              </a:spcAft>
              <a:buFont typeface="Wingdings" panose="05000000000000000000" pitchFamily="2" charset="2"/>
              <a:buChar char="Ø"/>
            </a:pPr>
            <a:r>
              <a:rPr lang="en-US" sz="2400" b="0" i="0" u="none" strike="noStrike" kern="1200" dirty="0">
                <a:effectLst/>
              </a:rPr>
              <a:t>This software </a:t>
            </a:r>
            <a:r>
              <a:rPr lang="en-IN" sz="2400" b="0" i="0" u="none" strike="noStrike" kern="1200" dirty="0">
                <a:effectLst/>
              </a:rPr>
              <a:t>does not provide the customers with details of cost of the ticket and it does not allow the customer to modify a particular part of his reservation and he/she can modify all his details.</a:t>
            </a:r>
            <a:endParaRPr lang="en-IN" sz="2400" b="0" i="0" u="none" strike="noStrike" dirty="0">
              <a:effectLst/>
            </a:endParaRPr>
          </a:p>
          <a:p>
            <a:pPr marL="347472" indent="-347472" algn="l" rtl="0" eaLnBrk="1" fontAlgn="ctr" latinLnBrk="0" hangingPunct="1">
              <a:lnSpc>
                <a:spcPct val="115000"/>
              </a:lnSpc>
              <a:spcBef>
                <a:spcPts val="0"/>
              </a:spcBef>
              <a:spcAft>
                <a:spcPts val="0"/>
              </a:spcAft>
              <a:buFont typeface="Wingdings" panose="05000000000000000000" pitchFamily="2" charset="2"/>
              <a:buChar char="Ø"/>
            </a:pPr>
            <a:r>
              <a:rPr lang="en-US" sz="2400" b="0" i="0" u="none" strike="noStrike" kern="1200" dirty="0">
                <a:effectLst/>
              </a:rPr>
              <a:t>There must be a 64 MB on board memory.</a:t>
            </a:r>
          </a:p>
          <a:p>
            <a:pPr marL="0" algn="l" rtl="0" eaLnBrk="1" fontAlgn="ctr" latinLnBrk="0" hangingPunct="1">
              <a:lnSpc>
                <a:spcPct val="115000"/>
              </a:lnSpc>
              <a:spcBef>
                <a:spcPts val="0"/>
              </a:spcBef>
              <a:spcAft>
                <a:spcPts val="1000"/>
              </a:spcAft>
            </a:pPr>
            <a:r>
              <a:rPr lang="en-US" sz="2400" b="0" i="0" u="none" strike="noStrike" kern="1200" dirty="0">
                <a:effectLst/>
              </a:rPr>
              <a:t> </a:t>
            </a:r>
            <a:r>
              <a:rPr lang="en-US" sz="2400" b="1" i="0" u="sng" strike="noStrike" kern="1200" dirty="0">
                <a:effectLst/>
              </a:rPr>
              <a:t>APPROACH:</a:t>
            </a:r>
            <a:endParaRPr lang="en-IN" sz="2400" b="1" i="0" u="sng" strike="noStrike" dirty="0">
              <a:effectLst/>
            </a:endParaRPr>
          </a:p>
          <a:p>
            <a:pPr marL="347472" indent="-347472" algn="l" rtl="0" eaLnBrk="1" fontAlgn="ctr" latinLnBrk="0" hangingPunct="1">
              <a:lnSpc>
                <a:spcPct val="115000"/>
              </a:lnSpc>
              <a:spcBef>
                <a:spcPts val="0"/>
              </a:spcBef>
              <a:spcAft>
                <a:spcPts val="0"/>
              </a:spcAft>
              <a:buFont typeface="Wingdings" panose="05000000000000000000" pitchFamily="2" charset="2"/>
              <a:buChar char="Ø"/>
            </a:pPr>
            <a:r>
              <a:rPr lang="en-US" sz="2400" b="0" i="0" u="none" strike="noStrike" kern="1200" dirty="0">
                <a:effectLst/>
              </a:rPr>
              <a:t>To provide the front end of a website is the part that users interact with. In order to have a better user interaction the approach used to develop the front end are HTML, CSS and JavaScript.</a:t>
            </a:r>
            <a:endParaRPr lang="en-IN" sz="2400" dirty="0"/>
          </a:p>
          <a:p>
            <a:pPr marL="347472" indent="-347472" algn="l" rtl="0" eaLnBrk="1" fontAlgn="ctr" latinLnBrk="0" hangingPunct="1">
              <a:lnSpc>
                <a:spcPct val="115000"/>
              </a:lnSpc>
              <a:spcBef>
                <a:spcPts val="0"/>
              </a:spcBef>
              <a:spcAft>
                <a:spcPts val="0"/>
              </a:spcAft>
              <a:buFont typeface="Wingdings" panose="05000000000000000000" pitchFamily="2" charset="2"/>
              <a:buChar char="Ø"/>
            </a:pPr>
            <a:r>
              <a:rPr lang="en-US" sz="2400" b="0" i="0" u="none" strike="noStrike" kern="1200" dirty="0">
                <a:effectLst/>
              </a:rPr>
              <a:t>A back end developer is responsible for server-side web application, which is accomplished using software such as Java and Node.js.</a:t>
            </a:r>
            <a:endParaRPr lang="en-IN" sz="2400" dirty="0"/>
          </a:p>
          <a:p>
            <a:pPr marL="347472" indent="-347472" algn="l" rtl="0" eaLnBrk="1" fontAlgn="ctr" latinLnBrk="0" hangingPunct="1">
              <a:lnSpc>
                <a:spcPct val="115000"/>
              </a:lnSpc>
              <a:spcBef>
                <a:spcPts val="0"/>
              </a:spcBef>
              <a:spcAft>
                <a:spcPts val="0"/>
              </a:spcAft>
              <a:buFont typeface="Wingdings" panose="05000000000000000000" pitchFamily="2" charset="2"/>
              <a:buChar char="Ø"/>
            </a:pPr>
            <a:r>
              <a:rPr lang="en-US" sz="2400" b="0" i="0" u="none" strike="noStrike" kern="1200" dirty="0">
                <a:effectLst/>
              </a:rPr>
              <a:t>The text editor apps used are atom text editor and VS code.</a:t>
            </a:r>
          </a:p>
        </p:txBody>
      </p:sp>
      <p:sp>
        <p:nvSpPr>
          <p:cNvPr id="4" name="Slide Number Placeholder 3">
            <a:extLst>
              <a:ext uri="{FF2B5EF4-FFF2-40B4-BE49-F238E27FC236}">
                <a16:creationId xmlns:a16="http://schemas.microsoft.com/office/drawing/2014/main" id="{19B190BA-9175-4D37-A547-DE24DDC97EC8}"/>
              </a:ext>
            </a:extLst>
          </p:cNvPr>
          <p:cNvSpPr>
            <a:spLocks noGrp="1"/>
          </p:cNvSpPr>
          <p:nvPr>
            <p:ph type="sldNum" sz="quarter" idx="15"/>
          </p:nvPr>
        </p:nvSpPr>
        <p:spPr/>
        <p:txBody>
          <a:bodyPr/>
          <a:lstStyle/>
          <a:p>
            <a:fld id="{EDB199D8-6CC0-4684-8A57-B2ABCCD1628B}" type="slidenum">
              <a:rPr lang="en-IN" smtClean="0"/>
              <a:t>12</a:t>
            </a:fld>
            <a:endParaRPr lang="en-IN"/>
          </a:p>
        </p:txBody>
      </p:sp>
    </p:spTree>
    <p:extLst>
      <p:ext uri="{BB962C8B-B14F-4D97-AF65-F5344CB8AC3E}">
        <p14:creationId xmlns:p14="http://schemas.microsoft.com/office/powerpoint/2010/main" val="646098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31640" y="260648"/>
            <a:ext cx="6840760" cy="845056"/>
          </a:xfrm>
        </p:spPr>
        <p:txBody>
          <a:bodyPr>
            <a:noAutofit/>
          </a:bodyPr>
          <a:lstStyle/>
          <a:p>
            <a:r>
              <a:rPr lang="en-IN" sz="2800" dirty="0"/>
              <a:t>BUSINESS TEMPLATE FOR THE PROJECT(Continuation….)</a:t>
            </a:r>
          </a:p>
        </p:txBody>
      </p:sp>
      <p:sp>
        <p:nvSpPr>
          <p:cNvPr id="2" name="TextBox 1">
            <a:extLst>
              <a:ext uri="{FF2B5EF4-FFF2-40B4-BE49-F238E27FC236}">
                <a16:creationId xmlns:a16="http://schemas.microsoft.com/office/drawing/2014/main" id="{DDA4F2DE-1C80-4345-8A3D-7782002983C1}"/>
              </a:ext>
            </a:extLst>
          </p:cNvPr>
          <p:cNvSpPr txBox="1"/>
          <p:nvPr/>
        </p:nvSpPr>
        <p:spPr>
          <a:xfrm>
            <a:off x="107504" y="1412776"/>
            <a:ext cx="9001000" cy="4302653"/>
          </a:xfrm>
          <a:prstGeom prst="rect">
            <a:avLst/>
          </a:prstGeom>
          <a:noFill/>
        </p:spPr>
        <p:txBody>
          <a:bodyPr wrap="square" rtlCol="0">
            <a:spAutoFit/>
          </a:bodyPr>
          <a:lstStyle/>
          <a:p>
            <a:pPr marL="0" algn="l" rtl="0" eaLnBrk="1" fontAlgn="ctr" latinLnBrk="0" hangingPunct="1">
              <a:lnSpc>
                <a:spcPct val="115000"/>
              </a:lnSpc>
              <a:spcBef>
                <a:spcPts val="0"/>
              </a:spcBef>
              <a:spcAft>
                <a:spcPts val="1000"/>
              </a:spcAft>
            </a:pPr>
            <a:r>
              <a:rPr lang="en-US" sz="1800" b="0" i="0" u="none" strike="noStrike" kern="1200" dirty="0">
                <a:effectLst/>
                <a:latin typeface="Garamond" panose="02020404030301010803" pitchFamily="18" charset="0"/>
              </a:rPr>
              <a:t> </a:t>
            </a:r>
            <a:r>
              <a:rPr lang="en-US" sz="2400" b="1" u="sng" dirty="0"/>
              <a:t>BENEFITS:</a:t>
            </a:r>
            <a:endParaRPr lang="en-US" sz="2400" b="1" i="0" u="sng" strike="noStrike" kern="1200" dirty="0">
              <a:effectLst/>
            </a:endParaRPr>
          </a:p>
          <a:p>
            <a:pPr marL="342900" lvl="0" indent="-342900" algn="l">
              <a:buFont typeface="Wingdings" panose="05000000000000000000" pitchFamily="2" charset="2"/>
              <a:buChar char=""/>
            </a:pPr>
            <a:r>
              <a:rPr lang="en-US" sz="2400" dirty="0">
                <a:effectLst/>
              </a:rPr>
              <a:t>This system provides a facility to easy access towards a customer and a real time user. They can be easily connected through it in just 3 steps. </a:t>
            </a:r>
          </a:p>
          <a:p>
            <a:pPr marL="342900" lvl="0" indent="-342900" algn="l">
              <a:buFont typeface="Wingdings" panose="05000000000000000000" pitchFamily="2" charset="2"/>
              <a:buChar char=""/>
            </a:pPr>
            <a:r>
              <a:rPr lang="en-US" sz="2400" dirty="0">
                <a:effectLst/>
              </a:rPr>
              <a:t>There is no requirement for any type of Agent.</a:t>
            </a:r>
            <a:endParaRPr lang="en-IN" sz="2400" dirty="0">
              <a:effectLst/>
            </a:endParaRPr>
          </a:p>
          <a:p>
            <a:pPr marL="342900" lvl="0" indent="-342900" algn="l">
              <a:buFont typeface="Wingdings" panose="05000000000000000000" pitchFamily="2" charset="2"/>
              <a:buChar char=""/>
            </a:pPr>
            <a:r>
              <a:rPr lang="en-US" sz="2400" dirty="0">
                <a:effectLst/>
              </a:rPr>
              <a:t>24/7 booking available for customers.</a:t>
            </a:r>
            <a:endParaRPr lang="en-IN" sz="2400" dirty="0">
              <a:effectLst/>
            </a:endParaRPr>
          </a:p>
          <a:p>
            <a:pPr marL="342900" lvl="0" indent="-342900" algn="l">
              <a:buFont typeface="Wingdings" panose="05000000000000000000" pitchFamily="2" charset="2"/>
              <a:buChar char=""/>
            </a:pPr>
            <a:r>
              <a:rPr lang="en-US" sz="2400" dirty="0">
                <a:effectLst/>
              </a:rPr>
              <a:t>Increase the number of loyal customers.</a:t>
            </a:r>
            <a:endParaRPr lang="en-IN" sz="2400" dirty="0">
              <a:effectLst/>
            </a:endParaRPr>
          </a:p>
          <a:p>
            <a:pPr marL="342900" lvl="0" indent="-342900" algn="l">
              <a:buFont typeface="Wingdings" panose="05000000000000000000" pitchFamily="2" charset="2"/>
              <a:buChar char=""/>
            </a:pPr>
            <a:r>
              <a:rPr lang="en-US" sz="2400" dirty="0">
                <a:effectLst/>
              </a:rPr>
              <a:t>Provides security to the customer database.</a:t>
            </a:r>
          </a:p>
          <a:p>
            <a:pPr algn="just">
              <a:lnSpc>
                <a:spcPct val="115000"/>
              </a:lnSpc>
              <a:spcAft>
                <a:spcPts val="1000"/>
              </a:spcAft>
            </a:pPr>
            <a:r>
              <a:rPr lang="en-US" sz="2400" b="1" u="sng" dirty="0">
                <a:effectLst/>
                <a:ea typeface="Times New Roman" panose="02020603050405020304" pitchFamily="18" charset="0"/>
              </a:rPr>
              <a:t>RESULT:</a:t>
            </a:r>
            <a:endParaRPr lang="en-IN" sz="2400" b="1" u="sng" dirty="0">
              <a:ea typeface="Times New Roman" panose="02020603050405020304" pitchFamily="18" charset="0"/>
            </a:endParaRPr>
          </a:p>
          <a:p>
            <a:pPr algn="just">
              <a:lnSpc>
                <a:spcPct val="115000"/>
              </a:lnSpc>
              <a:spcAft>
                <a:spcPts val="1000"/>
              </a:spcAft>
            </a:pPr>
            <a:r>
              <a:rPr lang="en-US" sz="2400" dirty="0">
                <a:effectLst/>
                <a:ea typeface="Times New Roman" panose="02020603050405020304" pitchFamily="18" charset="0"/>
              </a:rPr>
              <a:t>Thus the business case was prepared and the problem statement was arrived</a:t>
            </a:r>
            <a:r>
              <a:rPr lang="en-IN" sz="2400" dirty="0">
                <a:ea typeface="Times New Roman" panose="02020603050405020304" pitchFamily="18" charset="0"/>
              </a:rPr>
              <a:t>.</a:t>
            </a:r>
            <a:endParaRPr lang="en-IN" sz="2400" dirty="0">
              <a:effectLst/>
              <a:ea typeface="Calibri" panose="020F0502020204030204" pitchFamily="34" charset="0"/>
            </a:endParaRPr>
          </a:p>
        </p:txBody>
      </p:sp>
      <p:sp>
        <p:nvSpPr>
          <p:cNvPr id="4" name="Slide Number Placeholder 3">
            <a:extLst>
              <a:ext uri="{FF2B5EF4-FFF2-40B4-BE49-F238E27FC236}">
                <a16:creationId xmlns:a16="http://schemas.microsoft.com/office/drawing/2014/main" id="{14DD5D95-FAA4-4DE6-96A9-ACCC7767A97E}"/>
              </a:ext>
            </a:extLst>
          </p:cNvPr>
          <p:cNvSpPr>
            <a:spLocks noGrp="1"/>
          </p:cNvSpPr>
          <p:nvPr>
            <p:ph type="sldNum" sz="quarter" idx="15"/>
          </p:nvPr>
        </p:nvSpPr>
        <p:spPr/>
        <p:txBody>
          <a:bodyPr/>
          <a:lstStyle/>
          <a:p>
            <a:fld id="{EDB199D8-6CC0-4684-8A57-B2ABCCD1628B}" type="slidenum">
              <a:rPr lang="en-IN" smtClean="0"/>
              <a:t>13</a:t>
            </a:fld>
            <a:endParaRPr lang="en-IN"/>
          </a:p>
        </p:txBody>
      </p:sp>
    </p:spTree>
    <p:extLst>
      <p:ext uri="{BB962C8B-B14F-4D97-AF65-F5344CB8AC3E}">
        <p14:creationId xmlns:p14="http://schemas.microsoft.com/office/powerpoint/2010/main" val="275928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611560" y="544522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TextBox 7">
            <a:extLst>
              <a:ext uri="{FF2B5EF4-FFF2-40B4-BE49-F238E27FC236}">
                <a16:creationId xmlns:a16="http://schemas.microsoft.com/office/drawing/2014/main" id="{05F3A321-4083-4B74-97B9-E62B7B7A86D8}"/>
              </a:ext>
            </a:extLst>
          </p:cNvPr>
          <p:cNvSpPr txBox="1"/>
          <p:nvPr/>
        </p:nvSpPr>
        <p:spPr>
          <a:xfrm>
            <a:off x="827584" y="2348880"/>
            <a:ext cx="7488832" cy="2554545"/>
          </a:xfrm>
          <a:prstGeom prst="rect">
            <a:avLst/>
          </a:prstGeom>
          <a:noFill/>
        </p:spPr>
        <p:txBody>
          <a:bodyPr wrap="square">
            <a:spAutoFit/>
          </a:bodyPr>
          <a:lstStyle/>
          <a:p>
            <a:pPr algn="ctr"/>
            <a:r>
              <a:rPr lang="en-GB" sz="4000" b="1" i="1" kern="1400" spc="25" dirty="0">
                <a:effectLst/>
                <a:latin typeface="+mj-lt"/>
                <a:ea typeface="Times New Roman" panose="02020603050405020304" pitchFamily="18" charset="0"/>
                <a:cs typeface="Tahoma" panose="020B0604030504040204" pitchFamily="34" charset="0"/>
              </a:rPr>
              <a:t>IDENTIFICATION OF PROJECT METHODOLOGY AND STAKEHOLDER DESCRIPTION TEMPLATE</a:t>
            </a:r>
            <a:endParaRPr lang="en-IN" sz="7200" b="1" i="1" kern="1400" spc="-50" dirty="0">
              <a:effectLst/>
              <a:latin typeface="+mj-lt"/>
              <a:ea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68151CD-72D4-4513-9455-F178C546683A}"/>
              </a:ext>
            </a:extLst>
          </p:cNvPr>
          <p:cNvSpPr>
            <a:spLocks noGrp="1"/>
          </p:cNvSpPr>
          <p:nvPr>
            <p:ph type="sldNum" sz="quarter" idx="15"/>
          </p:nvPr>
        </p:nvSpPr>
        <p:spPr/>
        <p:txBody>
          <a:bodyPr/>
          <a:lstStyle/>
          <a:p>
            <a:fld id="{EDB199D8-6CC0-4684-8A57-B2ABCCD1628B}" type="slidenum">
              <a:rPr lang="en-IN" smtClean="0"/>
              <a:t>14</a:t>
            </a:fld>
            <a:endParaRPr lang="en-IN"/>
          </a:p>
        </p:txBody>
      </p:sp>
    </p:spTree>
    <p:extLst>
      <p:ext uri="{BB962C8B-B14F-4D97-AF65-F5344CB8AC3E}">
        <p14:creationId xmlns:p14="http://schemas.microsoft.com/office/powerpoint/2010/main" val="2226018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FDDE11-3F39-40F3-85A9-E934D4CE7CF9}"/>
              </a:ext>
            </a:extLst>
          </p:cNvPr>
          <p:cNvSpPr>
            <a:spLocks noGrp="1"/>
          </p:cNvSpPr>
          <p:nvPr>
            <p:ph sz="quarter" idx="13"/>
          </p:nvPr>
        </p:nvSpPr>
        <p:spPr>
          <a:xfrm>
            <a:off x="107504" y="1405960"/>
            <a:ext cx="8928992" cy="5407416"/>
          </a:xfrm>
        </p:spPr>
        <p:txBody>
          <a:bodyPr>
            <a:noAutofit/>
          </a:bodyPr>
          <a:lstStyle/>
          <a:p>
            <a:pPr marL="285750" indent="-285750" algn="l">
              <a:spcBef>
                <a:spcPts val="1200"/>
              </a:spcBef>
              <a:buClr>
                <a:schemeClr val="tx1"/>
              </a:buClr>
              <a:buFont typeface="Wingdings" panose="05000000000000000000" pitchFamily="2" charset="2"/>
              <a:buChar char="Ø"/>
            </a:pPr>
            <a:r>
              <a:rPr lang="en-SG" sz="2400" kern="0" dirty="0">
                <a:effectLst/>
                <a:ea typeface="Times New Roman" panose="02020603050405020304" pitchFamily="18" charset="0"/>
                <a:cs typeface="Times New Roman" panose="02020603050405020304" pitchFamily="18" charset="0"/>
              </a:rPr>
              <a:t>The model implemented for this project is Incremental Model.</a:t>
            </a:r>
            <a:endParaRPr lang="en-IN" sz="2400" kern="0" dirty="0">
              <a:ea typeface="Times New Roman" panose="02020603050405020304" pitchFamily="18" charset="0"/>
              <a:cs typeface="Times New Roman" panose="02020603050405020304" pitchFamily="18" charset="0"/>
            </a:endParaRPr>
          </a:p>
          <a:p>
            <a:pPr marL="285750" indent="-285750" algn="l">
              <a:spcBef>
                <a:spcPts val="1200"/>
              </a:spcBef>
              <a:buClr>
                <a:schemeClr val="tx1"/>
              </a:buClr>
              <a:buFont typeface="Wingdings" panose="05000000000000000000" pitchFamily="2" charset="2"/>
              <a:buChar char="Ø"/>
            </a:pPr>
            <a:r>
              <a:rPr lang="en-SG" sz="2400" kern="0" dirty="0">
                <a:effectLst/>
                <a:ea typeface="Times New Roman" panose="02020603050405020304" pitchFamily="18" charset="0"/>
                <a:cs typeface="Times New Roman" panose="02020603050405020304" pitchFamily="18" charset="0"/>
              </a:rPr>
              <a:t>Incremental Model is a process of software development where requirements divided into multiple standalone modules of the software development cycle. Our project </a:t>
            </a:r>
            <a:r>
              <a:rPr lang="en-SG" sz="2400" kern="0" dirty="0">
                <a:ea typeface="Times New Roman" panose="02020603050405020304" pitchFamily="18" charset="0"/>
                <a:cs typeface="Times New Roman" panose="02020603050405020304" pitchFamily="18" charset="0"/>
              </a:rPr>
              <a:t>employs three module:</a:t>
            </a:r>
          </a:p>
          <a:p>
            <a:pPr marL="342900" indent="-342900" algn="l">
              <a:spcBef>
                <a:spcPts val="1200"/>
              </a:spcBef>
              <a:buClr>
                <a:schemeClr val="tx1"/>
              </a:buClr>
              <a:buFont typeface="Arial" panose="020B0604020202020204" pitchFamily="34" charset="0"/>
              <a:buChar char="•"/>
            </a:pPr>
            <a:r>
              <a:rPr lang="en-SG" sz="2400" kern="0" dirty="0">
                <a:effectLst/>
                <a:ea typeface="Times New Roman" panose="02020603050405020304" pitchFamily="18" charset="0"/>
                <a:cs typeface="Times New Roman" panose="02020603050405020304" pitchFamily="18" charset="0"/>
              </a:rPr>
              <a:t>R</a:t>
            </a:r>
            <a:r>
              <a:rPr lang="en-SG" sz="2400" kern="0" dirty="0">
                <a:ea typeface="Times New Roman" panose="02020603050405020304" pitchFamily="18" charset="0"/>
                <a:cs typeface="Times New Roman" panose="02020603050405020304" pitchFamily="18" charset="0"/>
              </a:rPr>
              <a:t>egistration module- Passenger details are accepted and if the user exist then the passenger login to his/her account and if he is a new user, then his/her registration is done.</a:t>
            </a:r>
          </a:p>
          <a:p>
            <a:pPr marL="342900" indent="-342900" algn="l">
              <a:spcBef>
                <a:spcPts val="1200"/>
              </a:spcBef>
              <a:buClr>
                <a:schemeClr val="tx1"/>
              </a:buClr>
              <a:buFont typeface="Arial" panose="020B0604020202020204" pitchFamily="34" charset="0"/>
              <a:buChar char="•"/>
            </a:pPr>
            <a:r>
              <a:rPr lang="en-SG" sz="2400" kern="0" dirty="0">
                <a:effectLst/>
                <a:ea typeface="Times New Roman" panose="02020603050405020304" pitchFamily="18" charset="0"/>
                <a:cs typeface="Times New Roman" panose="02020603050405020304" pitchFamily="18" charset="0"/>
              </a:rPr>
              <a:t>Administrator module- Keeping a track of the available seats in the flight, timing and fare of the flight and cancel the ticket on passenger request.</a:t>
            </a:r>
          </a:p>
          <a:p>
            <a:pPr marL="342900" indent="-342900" algn="l">
              <a:spcBef>
                <a:spcPts val="1200"/>
              </a:spcBef>
              <a:buClr>
                <a:schemeClr val="tx1"/>
              </a:buClr>
              <a:buFont typeface="Arial" panose="020B0604020202020204" pitchFamily="34" charset="0"/>
              <a:buChar char="•"/>
            </a:pPr>
            <a:r>
              <a:rPr lang="en-SG" sz="2400" kern="0" dirty="0">
                <a:ea typeface="Times New Roman" panose="02020603050405020304" pitchFamily="18" charset="0"/>
                <a:cs typeface="Times New Roman" panose="02020603050405020304" pitchFamily="18" charset="0"/>
              </a:rPr>
              <a:t>Passenger module- Viewing all the available flights and fare and timing details of the flight, booking the ticket and  cancelling the ticket.</a:t>
            </a:r>
            <a:endParaRPr lang="en-SG" sz="2400" kern="0" dirty="0">
              <a:effectLst/>
              <a:ea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248A8A38-DDEE-4B9F-B29F-13E634A059FB}"/>
              </a:ext>
            </a:extLst>
          </p:cNvPr>
          <p:cNvSpPr>
            <a:spLocks noGrp="1"/>
          </p:cNvSpPr>
          <p:nvPr>
            <p:ph type="title"/>
          </p:nvPr>
        </p:nvSpPr>
        <p:spPr>
          <a:xfrm>
            <a:off x="1475656" y="411480"/>
            <a:ext cx="6552728" cy="701040"/>
          </a:xfrm>
        </p:spPr>
        <p:txBody>
          <a:bodyPr>
            <a:normAutofit fontScale="90000"/>
          </a:bodyPr>
          <a:lstStyle/>
          <a:p>
            <a:r>
              <a:rPr lang="en-GB" sz="3100" b="1" kern="0" dirty="0">
                <a:solidFill>
                  <a:schemeClr val="bg1"/>
                </a:solidFill>
                <a:effectLst/>
                <a:ea typeface="Times New Roman" panose="02020603050405020304" pitchFamily="18" charset="0"/>
                <a:cs typeface="Times New Roman" panose="02020603050405020304" pitchFamily="18" charset="0"/>
              </a:rPr>
              <a:t>Executive Summary</a:t>
            </a:r>
            <a:br>
              <a:rPr lang="en-IN" sz="1800" b="1" kern="0"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rPr>
            </a:br>
            <a:endParaRPr lang="en-IN" dirty="0"/>
          </a:p>
        </p:txBody>
      </p:sp>
      <p:sp>
        <p:nvSpPr>
          <p:cNvPr id="4" name="Slide Number Placeholder 3">
            <a:extLst>
              <a:ext uri="{FF2B5EF4-FFF2-40B4-BE49-F238E27FC236}">
                <a16:creationId xmlns:a16="http://schemas.microsoft.com/office/drawing/2014/main" id="{E3673F23-B1B7-4764-A45F-3D32EAD20606}"/>
              </a:ext>
            </a:extLst>
          </p:cNvPr>
          <p:cNvSpPr>
            <a:spLocks noGrp="1"/>
          </p:cNvSpPr>
          <p:nvPr>
            <p:ph type="sldNum" sz="quarter" idx="15"/>
          </p:nvPr>
        </p:nvSpPr>
        <p:spPr/>
        <p:txBody>
          <a:bodyPr/>
          <a:lstStyle/>
          <a:p>
            <a:fld id="{EDB199D8-6CC0-4684-8A57-B2ABCCD1628B}" type="slidenum">
              <a:rPr lang="en-IN" smtClean="0"/>
              <a:t>15</a:t>
            </a:fld>
            <a:endParaRPr lang="en-IN"/>
          </a:p>
        </p:txBody>
      </p:sp>
    </p:spTree>
    <p:extLst>
      <p:ext uri="{BB962C8B-B14F-4D97-AF65-F5344CB8AC3E}">
        <p14:creationId xmlns:p14="http://schemas.microsoft.com/office/powerpoint/2010/main" val="2570943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FDDE11-3F39-40F3-85A9-E934D4CE7CF9}"/>
              </a:ext>
            </a:extLst>
          </p:cNvPr>
          <p:cNvSpPr>
            <a:spLocks noGrp="1"/>
          </p:cNvSpPr>
          <p:nvPr>
            <p:ph sz="quarter" idx="13"/>
          </p:nvPr>
        </p:nvSpPr>
        <p:spPr>
          <a:xfrm>
            <a:off x="215516" y="1484784"/>
            <a:ext cx="8712968" cy="5184576"/>
          </a:xfrm>
        </p:spPr>
        <p:txBody>
          <a:bodyPr>
            <a:noAutofit/>
          </a:bodyPr>
          <a:lstStyle/>
          <a:p>
            <a:pPr marL="285750" indent="-285750" algn="l">
              <a:spcAft>
                <a:spcPts val="1000"/>
              </a:spcAft>
              <a:buClr>
                <a:schemeClr val="tx1"/>
              </a:buClr>
              <a:buFont typeface="Wingdings" panose="05000000000000000000" pitchFamily="2" charset="2"/>
              <a:buChar char="Ø"/>
            </a:pPr>
            <a:r>
              <a:rPr lang="en-SG" sz="2400" dirty="0">
                <a:effectLst/>
                <a:ea typeface="Times New Roman" panose="02020603050405020304" pitchFamily="18" charset="0"/>
                <a:cs typeface="Times New Roman" panose="02020603050405020304" pitchFamily="18" charset="0"/>
              </a:rPr>
              <a:t>For the Identification of stakeholder, t</a:t>
            </a:r>
            <a:r>
              <a:rPr lang="en-US" sz="2400" dirty="0">
                <a:effectLst/>
                <a:ea typeface="Calibri" panose="020F0502020204030204" pitchFamily="34" charset="0"/>
                <a:cs typeface="Times New Roman" panose="02020603050405020304" pitchFamily="18" charset="0"/>
              </a:rPr>
              <a:t>he answer lies in discovering and then aligning our project requirements with the communicated and non-communicated derived requirements (i.e., needs and expectations) of all parties interested in our project. </a:t>
            </a:r>
            <a:endParaRPr lang="en-IN" sz="2400" dirty="0">
              <a:effectLst/>
              <a:ea typeface="Calibri" panose="020F0502020204030204" pitchFamily="34" charset="0"/>
              <a:cs typeface="Times New Roman" panose="02020603050405020304" pitchFamily="18" charset="0"/>
            </a:endParaRPr>
          </a:p>
          <a:p>
            <a:pPr marL="285750" indent="-285750" algn="l">
              <a:spcAft>
                <a:spcPts val="1000"/>
              </a:spcAft>
              <a:buClr>
                <a:schemeClr val="tx1"/>
              </a:buClr>
              <a:buFont typeface="Wingdings" panose="05000000000000000000" pitchFamily="2" charset="2"/>
              <a:buChar char="Ø"/>
            </a:pPr>
            <a:r>
              <a:rPr lang="en-IN" sz="2400" dirty="0">
                <a:ea typeface="Calibri" panose="020F0502020204030204" pitchFamily="34" charset="0"/>
                <a:cs typeface="Times New Roman" panose="02020603050405020304" pitchFamily="18" charset="0"/>
              </a:rPr>
              <a:t>The stakeholder for our project includes the passenger who travel via flights, the owner responsible for allocating and managing resources, the developer team, sponsors who sponsor food and resort to the airline company, the cabin-crew members and the staff and support team.</a:t>
            </a:r>
            <a:endParaRPr lang="en-US" sz="2400" dirty="0">
              <a:effectLst/>
              <a:ea typeface="Calibri" panose="020F050202020403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248A8A38-DDEE-4B9F-B29F-13E634A059FB}"/>
              </a:ext>
            </a:extLst>
          </p:cNvPr>
          <p:cNvSpPr>
            <a:spLocks noGrp="1"/>
          </p:cNvSpPr>
          <p:nvPr>
            <p:ph type="title"/>
          </p:nvPr>
        </p:nvSpPr>
        <p:spPr>
          <a:xfrm>
            <a:off x="971600" y="332656"/>
            <a:ext cx="7560840" cy="771399"/>
          </a:xfrm>
        </p:spPr>
        <p:txBody>
          <a:bodyPr>
            <a:normAutofit fontScale="90000"/>
          </a:bodyPr>
          <a:lstStyle/>
          <a:p>
            <a:r>
              <a:rPr lang="en-GB" sz="3100" b="1" kern="0" dirty="0">
                <a:solidFill>
                  <a:schemeClr val="bg1"/>
                </a:solidFill>
                <a:effectLst/>
                <a:ea typeface="Times New Roman" panose="02020603050405020304" pitchFamily="18" charset="0"/>
                <a:cs typeface="Times New Roman" panose="02020603050405020304" pitchFamily="18" charset="0"/>
              </a:rPr>
              <a:t>Executive Summary (continuation)</a:t>
            </a:r>
            <a:br>
              <a:rPr lang="en-IN" sz="1800" b="1" kern="0"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rPr>
            </a:br>
            <a:endParaRPr lang="en-IN" dirty="0"/>
          </a:p>
        </p:txBody>
      </p:sp>
      <p:sp>
        <p:nvSpPr>
          <p:cNvPr id="4" name="Slide Number Placeholder 3">
            <a:extLst>
              <a:ext uri="{FF2B5EF4-FFF2-40B4-BE49-F238E27FC236}">
                <a16:creationId xmlns:a16="http://schemas.microsoft.com/office/drawing/2014/main" id="{CB6564EB-A733-4196-AF2B-76A523505528}"/>
              </a:ext>
            </a:extLst>
          </p:cNvPr>
          <p:cNvSpPr>
            <a:spLocks noGrp="1"/>
          </p:cNvSpPr>
          <p:nvPr>
            <p:ph type="sldNum" sz="quarter" idx="15"/>
          </p:nvPr>
        </p:nvSpPr>
        <p:spPr/>
        <p:txBody>
          <a:bodyPr/>
          <a:lstStyle/>
          <a:p>
            <a:fld id="{EDB199D8-6CC0-4684-8A57-B2ABCCD1628B}" type="slidenum">
              <a:rPr lang="en-IN" smtClean="0"/>
              <a:t>16</a:t>
            </a:fld>
            <a:endParaRPr lang="en-IN"/>
          </a:p>
        </p:txBody>
      </p:sp>
    </p:spTree>
    <p:extLst>
      <p:ext uri="{BB962C8B-B14F-4D97-AF65-F5344CB8AC3E}">
        <p14:creationId xmlns:p14="http://schemas.microsoft.com/office/powerpoint/2010/main" val="3622403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131EA9-F7CD-4019-8263-A8E5B36C7B38}"/>
              </a:ext>
            </a:extLst>
          </p:cNvPr>
          <p:cNvSpPr>
            <a:spLocks noGrp="1"/>
          </p:cNvSpPr>
          <p:nvPr>
            <p:ph sz="quarter" idx="13"/>
          </p:nvPr>
        </p:nvSpPr>
        <p:spPr>
          <a:xfrm>
            <a:off x="282352" y="1549976"/>
            <a:ext cx="8579296" cy="4896544"/>
          </a:xfrm>
        </p:spPr>
        <p:txBody>
          <a:bodyPr>
            <a:noAutofit/>
          </a:bodyPr>
          <a:lstStyle/>
          <a:p>
            <a:pPr marL="342900" indent="-342900" algn="l">
              <a:lnSpc>
                <a:spcPct val="115000"/>
              </a:lnSpc>
              <a:spcAft>
                <a:spcPts val="1000"/>
              </a:spcAft>
              <a:buClr>
                <a:schemeClr val="tx1"/>
              </a:buClr>
              <a:buFont typeface="Wingdings" panose="05000000000000000000" pitchFamily="2" charset="2"/>
              <a:buChar char="Ø"/>
            </a:pPr>
            <a:r>
              <a:rPr lang="en-SG" sz="2400" dirty="0">
                <a:effectLst/>
                <a:ea typeface="Times New Roman" panose="02020603050405020304" pitchFamily="18" charset="0"/>
                <a:cs typeface="Times New Roman" panose="02020603050405020304" pitchFamily="18" charset="0"/>
              </a:rPr>
              <a:t>Since the project aims at developing models which would be tested after each phase and every time something new will be added hence the projects implements the methodology followed in incremental process model. </a:t>
            </a:r>
          </a:p>
          <a:p>
            <a:pPr marL="342900" indent="-342900" algn="l">
              <a:lnSpc>
                <a:spcPct val="115000"/>
              </a:lnSpc>
              <a:spcAft>
                <a:spcPts val="1000"/>
              </a:spcAft>
              <a:buClr>
                <a:schemeClr val="tx1"/>
              </a:buClr>
              <a:buFont typeface="Wingdings" panose="05000000000000000000" pitchFamily="2" charset="2"/>
              <a:buChar char="Ø"/>
            </a:pPr>
            <a:r>
              <a:rPr lang="en-SG" sz="2400" dirty="0">
                <a:cs typeface="Times New Roman" panose="02020603050405020304" pitchFamily="18" charset="0"/>
              </a:rPr>
              <a:t>The incremental model for our project releases the home page with login and account creation details, followed by the second increment with the inclusion of the administrator module and followed by the third increment with the addition of passenger module. </a:t>
            </a:r>
            <a:endParaRPr lang="en-IN" sz="2400" dirty="0"/>
          </a:p>
        </p:txBody>
      </p:sp>
      <p:sp>
        <p:nvSpPr>
          <p:cNvPr id="3" name="Title 2">
            <a:extLst>
              <a:ext uri="{FF2B5EF4-FFF2-40B4-BE49-F238E27FC236}">
                <a16:creationId xmlns:a16="http://schemas.microsoft.com/office/drawing/2014/main" id="{06D5EAEC-0773-4558-8457-6770B80724B5}"/>
              </a:ext>
            </a:extLst>
          </p:cNvPr>
          <p:cNvSpPr>
            <a:spLocks noGrp="1"/>
          </p:cNvSpPr>
          <p:nvPr>
            <p:ph type="title"/>
          </p:nvPr>
        </p:nvSpPr>
        <p:spPr>
          <a:xfrm>
            <a:off x="1331640" y="411480"/>
            <a:ext cx="6912768" cy="701040"/>
          </a:xfrm>
        </p:spPr>
        <p:txBody>
          <a:bodyPr>
            <a:normAutofit fontScale="90000"/>
          </a:bodyPr>
          <a:lstStyle/>
          <a:p>
            <a:r>
              <a:rPr lang="en-GB" sz="3100" b="1" kern="0" dirty="0">
                <a:effectLst/>
                <a:ea typeface="Times New Roman" panose="02020603050405020304" pitchFamily="18" charset="0"/>
                <a:cs typeface="Times New Roman" panose="02020603050405020304" pitchFamily="18" charset="0"/>
              </a:rPr>
              <a:t>Selection of Methodology </a:t>
            </a:r>
            <a:br>
              <a:rPr lang="en-IN" sz="1800" b="1" kern="0" dirty="0">
                <a:effectLst/>
                <a:latin typeface="Cambria" panose="02040503050406030204" pitchFamily="18" charset="0"/>
                <a:ea typeface="Times New Roman" panose="02020603050405020304" pitchFamily="18" charset="0"/>
                <a:cs typeface="Times New Roman" panose="02020603050405020304" pitchFamily="18" charset="0"/>
              </a:rPr>
            </a:br>
            <a:endParaRPr lang="en-IN" dirty="0"/>
          </a:p>
        </p:txBody>
      </p:sp>
      <p:sp>
        <p:nvSpPr>
          <p:cNvPr id="4" name="Slide Number Placeholder 3">
            <a:extLst>
              <a:ext uri="{FF2B5EF4-FFF2-40B4-BE49-F238E27FC236}">
                <a16:creationId xmlns:a16="http://schemas.microsoft.com/office/drawing/2014/main" id="{524AEDA8-F92B-416E-9080-0EF93FFC7DE6}"/>
              </a:ext>
            </a:extLst>
          </p:cNvPr>
          <p:cNvSpPr>
            <a:spLocks noGrp="1"/>
          </p:cNvSpPr>
          <p:nvPr>
            <p:ph type="sldNum" sz="quarter" idx="15"/>
          </p:nvPr>
        </p:nvSpPr>
        <p:spPr/>
        <p:txBody>
          <a:bodyPr/>
          <a:lstStyle/>
          <a:p>
            <a:fld id="{EDB199D8-6CC0-4684-8A57-B2ABCCD1628B}" type="slidenum">
              <a:rPr lang="en-IN" smtClean="0"/>
              <a:t>17</a:t>
            </a:fld>
            <a:endParaRPr lang="en-IN"/>
          </a:p>
        </p:txBody>
      </p:sp>
    </p:spTree>
    <p:extLst>
      <p:ext uri="{BB962C8B-B14F-4D97-AF65-F5344CB8AC3E}">
        <p14:creationId xmlns:p14="http://schemas.microsoft.com/office/powerpoint/2010/main" val="2240198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5EAEC-0773-4558-8457-6770B80724B5}"/>
              </a:ext>
            </a:extLst>
          </p:cNvPr>
          <p:cNvSpPr>
            <a:spLocks noGrp="1"/>
          </p:cNvSpPr>
          <p:nvPr>
            <p:ph type="title"/>
          </p:nvPr>
        </p:nvSpPr>
        <p:spPr>
          <a:xfrm>
            <a:off x="1331640" y="404664"/>
            <a:ext cx="6912768" cy="792088"/>
          </a:xfrm>
        </p:spPr>
        <p:txBody>
          <a:bodyPr>
            <a:normAutofit fontScale="90000"/>
          </a:bodyPr>
          <a:lstStyle/>
          <a:p>
            <a:r>
              <a:rPr lang="en-GB" sz="3100" b="1" kern="0" dirty="0">
                <a:effectLst/>
                <a:ea typeface="Times New Roman" panose="02020603050405020304" pitchFamily="18" charset="0"/>
                <a:cs typeface="Times New Roman" panose="02020603050405020304" pitchFamily="18" charset="0"/>
              </a:rPr>
              <a:t>Outline of the incremental model </a:t>
            </a:r>
            <a:r>
              <a:rPr lang="en-GB" sz="3100" kern="0" dirty="0">
                <a:ea typeface="Times New Roman" panose="02020603050405020304" pitchFamily="18" charset="0"/>
                <a:cs typeface="Times New Roman" panose="02020603050405020304" pitchFamily="18" charset="0"/>
              </a:rPr>
              <a:t>used</a:t>
            </a:r>
            <a:r>
              <a:rPr lang="en-GB" sz="3100" b="1" kern="0" dirty="0">
                <a:effectLst/>
                <a:ea typeface="Times New Roman" panose="02020603050405020304" pitchFamily="18" charset="0"/>
                <a:cs typeface="Times New Roman" panose="02020603050405020304" pitchFamily="18" charset="0"/>
              </a:rPr>
              <a:t> in the project</a:t>
            </a:r>
            <a:endParaRPr lang="en-IN" dirty="0"/>
          </a:p>
        </p:txBody>
      </p:sp>
      <p:pic>
        <p:nvPicPr>
          <p:cNvPr id="54" name="Content Placeholder 53">
            <a:extLst>
              <a:ext uri="{FF2B5EF4-FFF2-40B4-BE49-F238E27FC236}">
                <a16:creationId xmlns:a16="http://schemas.microsoft.com/office/drawing/2014/main" id="{E19925FB-0D66-48E9-99D2-C909BCD53B23}"/>
              </a:ext>
            </a:extLst>
          </p:cNvPr>
          <p:cNvPicPr>
            <a:picLocks noGrp="1" noChangeAspect="1"/>
          </p:cNvPicPr>
          <p:nvPr>
            <p:ph sz="quarter" idx="13"/>
          </p:nvPr>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8105" b="36110"/>
          <a:stretch/>
        </p:blipFill>
        <p:spPr>
          <a:xfrm>
            <a:off x="251520" y="1484784"/>
            <a:ext cx="8424936" cy="5256584"/>
          </a:xfrm>
        </p:spPr>
      </p:pic>
      <p:sp>
        <p:nvSpPr>
          <p:cNvPr id="2" name="Slide Number Placeholder 1">
            <a:extLst>
              <a:ext uri="{FF2B5EF4-FFF2-40B4-BE49-F238E27FC236}">
                <a16:creationId xmlns:a16="http://schemas.microsoft.com/office/drawing/2014/main" id="{63D0589D-95EC-44FA-9B4A-AA6960AF5D83}"/>
              </a:ext>
            </a:extLst>
          </p:cNvPr>
          <p:cNvSpPr>
            <a:spLocks noGrp="1"/>
          </p:cNvSpPr>
          <p:nvPr>
            <p:ph type="sldNum" sz="quarter" idx="15"/>
          </p:nvPr>
        </p:nvSpPr>
        <p:spPr/>
        <p:txBody>
          <a:bodyPr/>
          <a:lstStyle/>
          <a:p>
            <a:fld id="{EDB199D8-6CC0-4684-8A57-B2ABCCD1628B}" type="slidenum">
              <a:rPr lang="en-IN" smtClean="0"/>
              <a:t>18</a:t>
            </a:fld>
            <a:endParaRPr lang="en-IN"/>
          </a:p>
        </p:txBody>
      </p:sp>
    </p:spTree>
    <p:extLst>
      <p:ext uri="{BB962C8B-B14F-4D97-AF65-F5344CB8AC3E}">
        <p14:creationId xmlns:p14="http://schemas.microsoft.com/office/powerpoint/2010/main" val="1975935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131EA9-F7CD-4019-8263-A8E5B36C7B38}"/>
              </a:ext>
            </a:extLst>
          </p:cNvPr>
          <p:cNvSpPr>
            <a:spLocks noGrp="1"/>
          </p:cNvSpPr>
          <p:nvPr>
            <p:ph sz="quarter" idx="13"/>
          </p:nvPr>
        </p:nvSpPr>
        <p:spPr>
          <a:xfrm>
            <a:off x="323528" y="1844824"/>
            <a:ext cx="8229600" cy="4075176"/>
          </a:xfrm>
        </p:spPr>
        <p:txBody>
          <a:bodyPr>
            <a:normAutofit/>
          </a:bodyPr>
          <a:lstStyle/>
          <a:p>
            <a:pPr marL="285750" lvl="0" indent="-285750" algn="l">
              <a:spcBef>
                <a:spcPts val="1200"/>
              </a:spcBef>
              <a:buClr>
                <a:schemeClr val="tx1"/>
              </a:buClr>
              <a:buFont typeface="Wingdings" panose="05000000000000000000" pitchFamily="2" charset="2"/>
              <a:buChar char="Ø"/>
            </a:pPr>
            <a:r>
              <a:rPr lang="en-SG" sz="2400" dirty="0">
                <a:effectLst/>
                <a:ea typeface="Times New Roman" panose="02020603050405020304" pitchFamily="18" charset="0"/>
                <a:cs typeface="Times New Roman" panose="02020603050405020304" pitchFamily="18" charset="0"/>
              </a:rPr>
              <a:t>Moreover the given below benefits of Incremental model led to the selection of this methodology:</a:t>
            </a:r>
          </a:p>
          <a:p>
            <a:pPr lvl="0" algn="l">
              <a:spcBef>
                <a:spcPts val="1200"/>
              </a:spcBef>
              <a:buClr>
                <a:schemeClr val="tx1"/>
              </a:buClr>
            </a:pPr>
            <a:endParaRPr lang="en-IN" sz="2400" dirty="0">
              <a:effectLst/>
              <a:ea typeface="Calibri" panose="020F0502020204030204" pitchFamily="34" charset="0"/>
              <a:cs typeface="Times New Roman" panose="02020603050405020304" pitchFamily="18" charset="0"/>
            </a:endParaRPr>
          </a:p>
          <a:p>
            <a:pPr marL="342900" lvl="0" indent="-342900" algn="l" fontAlgn="base">
              <a:lnSpc>
                <a:spcPts val="1920"/>
              </a:lnSpc>
              <a:spcBef>
                <a:spcPts val="600"/>
              </a:spcBef>
              <a:spcAft>
                <a:spcPts val="600"/>
              </a:spcAft>
              <a:buClr>
                <a:schemeClr val="tx1"/>
              </a:buClr>
              <a:buSzPct val="100000"/>
              <a:buFont typeface="Arial" panose="020B0604020202020204" pitchFamily="34" charset="0"/>
              <a:buChar char="•"/>
              <a:tabLst>
                <a:tab pos="457200" algn="l"/>
              </a:tabLst>
            </a:pPr>
            <a:r>
              <a:rPr lang="en-IN" sz="2400" dirty="0">
                <a:effectLst/>
                <a:ea typeface="Times New Roman" panose="02020603050405020304" pitchFamily="18" charset="0"/>
                <a:cs typeface="Calibri" panose="020F0502020204030204" pitchFamily="34" charset="0"/>
              </a:rPr>
              <a:t>Generates working software quickly and early during the software life cycle.</a:t>
            </a:r>
            <a:endParaRPr lang="en-IN" sz="2400" dirty="0">
              <a:effectLst/>
              <a:ea typeface="Calibri" panose="020F0502020204030204" pitchFamily="34" charset="0"/>
              <a:cs typeface="Times New Roman" panose="02020603050405020304" pitchFamily="18" charset="0"/>
            </a:endParaRPr>
          </a:p>
          <a:p>
            <a:pPr marL="342900" lvl="0" indent="-342900" algn="l" fontAlgn="base">
              <a:lnSpc>
                <a:spcPts val="1920"/>
              </a:lnSpc>
              <a:spcBef>
                <a:spcPts val="600"/>
              </a:spcBef>
              <a:spcAft>
                <a:spcPts val="600"/>
              </a:spcAft>
              <a:buClr>
                <a:schemeClr val="tx1"/>
              </a:buClr>
              <a:buSzPct val="100000"/>
              <a:buFont typeface="Arial" panose="020B0604020202020204" pitchFamily="34" charset="0"/>
              <a:buChar char="•"/>
              <a:tabLst>
                <a:tab pos="457200" algn="l"/>
              </a:tabLst>
            </a:pPr>
            <a:r>
              <a:rPr lang="en-IN" sz="2400" dirty="0">
                <a:effectLst/>
                <a:ea typeface="Times New Roman" panose="02020603050405020304" pitchFamily="18" charset="0"/>
                <a:cs typeface="Calibri" panose="020F0502020204030204" pitchFamily="34" charset="0"/>
              </a:rPr>
              <a:t>More flexible – less costly to change scope and requirements.</a:t>
            </a:r>
            <a:endParaRPr lang="en-IN" sz="2400" dirty="0">
              <a:effectLst/>
              <a:ea typeface="Calibri" panose="020F0502020204030204" pitchFamily="34" charset="0"/>
              <a:cs typeface="Times New Roman" panose="02020603050405020304" pitchFamily="18" charset="0"/>
            </a:endParaRPr>
          </a:p>
          <a:p>
            <a:pPr marL="342900" lvl="0" indent="-342900" algn="l" fontAlgn="base">
              <a:lnSpc>
                <a:spcPts val="1920"/>
              </a:lnSpc>
              <a:spcBef>
                <a:spcPts val="600"/>
              </a:spcBef>
              <a:spcAft>
                <a:spcPts val="600"/>
              </a:spcAft>
              <a:buClr>
                <a:schemeClr val="tx1"/>
              </a:buClr>
              <a:buSzPct val="100000"/>
              <a:buFont typeface="Arial" panose="020B0604020202020204" pitchFamily="34" charset="0"/>
              <a:buChar char="•"/>
              <a:tabLst>
                <a:tab pos="457200" algn="l"/>
              </a:tabLst>
            </a:pPr>
            <a:r>
              <a:rPr lang="en-IN" sz="2400" dirty="0">
                <a:effectLst/>
                <a:ea typeface="Times New Roman" panose="02020603050405020304" pitchFamily="18" charset="0"/>
                <a:cs typeface="Calibri" panose="020F0502020204030204" pitchFamily="34" charset="0"/>
              </a:rPr>
              <a:t>Easier to test and debug during a smaller iteration.</a:t>
            </a:r>
            <a:endParaRPr lang="en-IN" sz="2400" dirty="0">
              <a:effectLst/>
              <a:ea typeface="Calibri" panose="020F0502020204030204" pitchFamily="34" charset="0"/>
              <a:cs typeface="Times New Roman" panose="02020603050405020304" pitchFamily="18" charset="0"/>
            </a:endParaRPr>
          </a:p>
          <a:p>
            <a:pPr marL="342900" lvl="0" indent="-342900" algn="l" fontAlgn="base">
              <a:lnSpc>
                <a:spcPts val="1920"/>
              </a:lnSpc>
              <a:spcBef>
                <a:spcPts val="600"/>
              </a:spcBef>
              <a:spcAft>
                <a:spcPts val="600"/>
              </a:spcAft>
              <a:buClr>
                <a:schemeClr val="tx1"/>
              </a:buClr>
              <a:buSzPct val="100000"/>
              <a:buFont typeface="Arial" panose="020B0604020202020204" pitchFamily="34" charset="0"/>
              <a:buChar char="•"/>
              <a:tabLst>
                <a:tab pos="457200" algn="l"/>
              </a:tabLst>
            </a:pPr>
            <a:r>
              <a:rPr lang="en-IN" sz="2400" dirty="0">
                <a:effectLst/>
                <a:ea typeface="Times New Roman" panose="02020603050405020304" pitchFamily="18" charset="0"/>
                <a:cs typeface="Calibri" panose="020F0502020204030204" pitchFamily="34" charset="0"/>
              </a:rPr>
              <a:t>Easier to manage risk because risky pieces are identified and handled during its iteration.</a:t>
            </a:r>
            <a:endParaRPr lang="en-IN" sz="2400" dirty="0">
              <a:effectLst/>
              <a:ea typeface="Calibri" panose="020F0502020204030204" pitchFamily="34" charset="0"/>
              <a:cs typeface="Times New Roman" panose="02020603050405020304" pitchFamily="18" charset="0"/>
            </a:endParaRPr>
          </a:p>
          <a:p>
            <a:pPr marL="342900" lvl="0" indent="-342900" algn="l" fontAlgn="base">
              <a:lnSpc>
                <a:spcPts val="1920"/>
              </a:lnSpc>
              <a:spcBef>
                <a:spcPts val="600"/>
              </a:spcBef>
              <a:spcAft>
                <a:spcPts val="600"/>
              </a:spcAft>
              <a:buClr>
                <a:schemeClr val="tx1"/>
              </a:buClr>
              <a:buSzPct val="100000"/>
              <a:buFont typeface="Arial" panose="020B0604020202020204" pitchFamily="34" charset="0"/>
              <a:buChar char="•"/>
              <a:tabLst>
                <a:tab pos="457200" algn="l"/>
              </a:tabLst>
            </a:pPr>
            <a:r>
              <a:rPr lang="en-IN" sz="2400" dirty="0">
                <a:effectLst/>
                <a:ea typeface="Times New Roman" panose="02020603050405020304" pitchFamily="18" charset="0"/>
                <a:cs typeface="Calibri" panose="020F0502020204030204" pitchFamily="34" charset="0"/>
              </a:rPr>
              <a:t>Each iteration is an easily managed milestone.</a:t>
            </a:r>
            <a:endParaRPr lang="en-IN" sz="2400" dirty="0">
              <a:effectLst/>
              <a:ea typeface="Calibri" panose="020F0502020204030204" pitchFamily="34" charset="0"/>
              <a:cs typeface="Times New Roman" panose="02020603050405020304" pitchFamily="18" charset="0"/>
            </a:endParaRPr>
          </a:p>
          <a:p>
            <a:pPr algn="l"/>
            <a:endParaRPr lang="en-IN" dirty="0"/>
          </a:p>
        </p:txBody>
      </p:sp>
      <p:sp>
        <p:nvSpPr>
          <p:cNvPr id="3" name="Title 2">
            <a:extLst>
              <a:ext uri="{FF2B5EF4-FFF2-40B4-BE49-F238E27FC236}">
                <a16:creationId xmlns:a16="http://schemas.microsoft.com/office/drawing/2014/main" id="{06D5EAEC-0773-4558-8457-6770B80724B5}"/>
              </a:ext>
            </a:extLst>
          </p:cNvPr>
          <p:cNvSpPr>
            <a:spLocks noGrp="1"/>
          </p:cNvSpPr>
          <p:nvPr>
            <p:ph type="title"/>
          </p:nvPr>
        </p:nvSpPr>
        <p:spPr>
          <a:xfrm>
            <a:off x="1403648" y="476672"/>
            <a:ext cx="6912768" cy="701040"/>
          </a:xfrm>
        </p:spPr>
        <p:txBody>
          <a:bodyPr>
            <a:noAutofit/>
          </a:bodyPr>
          <a:lstStyle/>
          <a:p>
            <a:r>
              <a:rPr lang="en-GB" sz="2800" b="1" kern="0" dirty="0">
                <a:effectLst/>
                <a:ea typeface="Times New Roman" panose="02020603050405020304" pitchFamily="18" charset="0"/>
                <a:cs typeface="Times New Roman" panose="02020603050405020304" pitchFamily="18" charset="0"/>
              </a:rPr>
              <a:t>Selection of Methodology (Continuation)</a:t>
            </a:r>
            <a:endParaRPr lang="en-IN" sz="2800" dirty="0"/>
          </a:p>
        </p:txBody>
      </p:sp>
      <p:sp>
        <p:nvSpPr>
          <p:cNvPr id="4" name="Slide Number Placeholder 3">
            <a:extLst>
              <a:ext uri="{FF2B5EF4-FFF2-40B4-BE49-F238E27FC236}">
                <a16:creationId xmlns:a16="http://schemas.microsoft.com/office/drawing/2014/main" id="{5F353A8F-5F57-4B61-8908-025EE3E8ECBD}"/>
              </a:ext>
            </a:extLst>
          </p:cNvPr>
          <p:cNvSpPr>
            <a:spLocks noGrp="1"/>
          </p:cNvSpPr>
          <p:nvPr>
            <p:ph type="sldNum" sz="quarter" idx="15"/>
          </p:nvPr>
        </p:nvSpPr>
        <p:spPr/>
        <p:txBody>
          <a:bodyPr/>
          <a:lstStyle/>
          <a:p>
            <a:fld id="{EDB199D8-6CC0-4684-8A57-B2ABCCD1628B}" type="slidenum">
              <a:rPr lang="en-IN" smtClean="0"/>
              <a:t>19</a:t>
            </a:fld>
            <a:endParaRPr lang="en-IN"/>
          </a:p>
        </p:txBody>
      </p:sp>
    </p:spTree>
    <p:extLst>
      <p:ext uri="{BB962C8B-B14F-4D97-AF65-F5344CB8AC3E}">
        <p14:creationId xmlns:p14="http://schemas.microsoft.com/office/powerpoint/2010/main" val="4075231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26368" y="1700808"/>
            <a:ext cx="8229600" cy="4075176"/>
          </a:xfrm>
        </p:spPr>
        <p:txBody>
          <a:bodyPr>
            <a:normAutofit/>
          </a:bodyPr>
          <a:lstStyle/>
          <a:p>
            <a:pPr marL="342900" indent="-342900" algn="l">
              <a:buClr>
                <a:schemeClr val="tx1"/>
              </a:buClr>
              <a:buFont typeface="Wingdings" panose="05000000000000000000" pitchFamily="2" charset="2"/>
              <a:buChar char="Ø"/>
            </a:pPr>
            <a:r>
              <a:rPr lang="en-US" sz="2400" b="0" i="0" dirty="0">
                <a:effectLst/>
              </a:rPr>
              <a:t>Our motivation for choosing an airline reservation system was to develop a system that was visually appealing and easy to use.</a:t>
            </a:r>
          </a:p>
          <a:p>
            <a:pPr marL="342900" indent="-342900" algn="l">
              <a:buClr>
                <a:schemeClr val="tx1"/>
              </a:buClr>
              <a:buFont typeface="Wingdings" panose="05000000000000000000" pitchFamily="2" charset="2"/>
              <a:buChar char="Ø"/>
            </a:pPr>
            <a:r>
              <a:rPr lang="en-US" sz="2400" dirty="0"/>
              <a:t>Our motivation for the project was the eagerness to learn about web development </a:t>
            </a:r>
          </a:p>
          <a:p>
            <a:pPr marL="342900" indent="-342900" algn="l">
              <a:buClr>
                <a:schemeClr val="tx1"/>
              </a:buClr>
              <a:buFont typeface="Wingdings" panose="05000000000000000000" pitchFamily="2" charset="2"/>
              <a:buChar char="Ø"/>
            </a:pPr>
            <a:r>
              <a:rPr lang="en-US" sz="2400" dirty="0"/>
              <a:t>To enhance our coding skills and also to grab the technical know-how about the entire process of airline reservation system is what motivated us the most to undertake this project.</a:t>
            </a:r>
            <a:endParaRPr lang="en-IN" sz="2400" dirty="0"/>
          </a:p>
        </p:txBody>
      </p:sp>
      <p:sp>
        <p:nvSpPr>
          <p:cNvPr id="2" name="Title 1"/>
          <p:cNvSpPr>
            <a:spLocks noGrp="1"/>
          </p:cNvSpPr>
          <p:nvPr>
            <p:ph type="title"/>
          </p:nvPr>
        </p:nvSpPr>
        <p:spPr>
          <a:xfrm>
            <a:off x="1475656" y="476672"/>
            <a:ext cx="6480720" cy="701040"/>
          </a:xfrm>
        </p:spPr>
        <p:txBody>
          <a:bodyPr>
            <a:noAutofit/>
          </a:bodyPr>
          <a:lstStyle/>
          <a:p>
            <a:r>
              <a:rPr lang="en-IN" sz="2800" dirty="0"/>
              <a:t>MOTIVATION FOR THE PROJECT</a:t>
            </a:r>
          </a:p>
        </p:txBody>
      </p:sp>
      <p:sp>
        <p:nvSpPr>
          <p:cNvPr id="4" name="Slide Number Placeholder 3">
            <a:extLst>
              <a:ext uri="{FF2B5EF4-FFF2-40B4-BE49-F238E27FC236}">
                <a16:creationId xmlns:a16="http://schemas.microsoft.com/office/drawing/2014/main" id="{C671787E-6D49-4E60-A9F2-BF9B13635906}"/>
              </a:ext>
            </a:extLst>
          </p:cNvPr>
          <p:cNvSpPr>
            <a:spLocks noGrp="1"/>
          </p:cNvSpPr>
          <p:nvPr>
            <p:ph type="sldNum" sz="quarter" idx="15"/>
          </p:nvPr>
        </p:nvSpPr>
        <p:spPr/>
        <p:txBody>
          <a:bodyPr/>
          <a:lstStyle/>
          <a:p>
            <a:fld id="{EDB199D8-6CC0-4684-8A57-B2ABCCD1628B}" type="slidenum">
              <a:rPr lang="en-IN" smtClean="0"/>
              <a:t>2</a:t>
            </a:fld>
            <a:endParaRPr lang="en-IN"/>
          </a:p>
        </p:txBody>
      </p:sp>
    </p:spTree>
    <p:extLst>
      <p:ext uri="{BB962C8B-B14F-4D97-AF65-F5344CB8AC3E}">
        <p14:creationId xmlns:p14="http://schemas.microsoft.com/office/powerpoint/2010/main" val="3490298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C166CD-06A6-4DF3-995B-D9813B1ED97F}"/>
              </a:ext>
            </a:extLst>
          </p:cNvPr>
          <p:cNvSpPr>
            <a:spLocks noGrp="1"/>
          </p:cNvSpPr>
          <p:nvPr>
            <p:ph sz="quarter" idx="13"/>
          </p:nvPr>
        </p:nvSpPr>
        <p:spPr>
          <a:xfrm>
            <a:off x="323528" y="1340768"/>
            <a:ext cx="8568952" cy="4896544"/>
          </a:xfrm>
        </p:spPr>
        <p:txBody>
          <a:bodyPr>
            <a:normAutofit/>
          </a:bodyPr>
          <a:lstStyle/>
          <a:p>
            <a:pPr>
              <a:lnSpc>
                <a:spcPct val="115000"/>
              </a:lnSpc>
              <a:spcAft>
                <a:spcPts val="10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lnSpc>
                <a:spcPct val="115000"/>
              </a:lnSpc>
              <a:spcBef>
                <a:spcPts val="0"/>
              </a:spcBef>
              <a:buClr>
                <a:schemeClr val="tx1"/>
              </a:buClr>
              <a:buFont typeface="Wingdings" panose="05000000000000000000" pitchFamily="2" charset="2"/>
              <a:buChar char="Ø"/>
              <a:tabLst>
                <a:tab pos="457200" algn="l"/>
              </a:tabLst>
            </a:pPr>
            <a:r>
              <a:rPr lang="en-US" sz="2400" dirty="0">
                <a:effectLst/>
                <a:ea typeface="Calibri" panose="020F0502020204030204" pitchFamily="34" charset="0"/>
                <a:cs typeface="Times New Roman" panose="02020603050405020304" pitchFamily="18" charset="0"/>
              </a:rPr>
              <a:t>End users : The end user for our project </a:t>
            </a:r>
            <a:r>
              <a:rPr lang="en-US" sz="2400" dirty="0">
                <a:ea typeface="Calibri" panose="020F0502020204030204" pitchFamily="34" charset="0"/>
                <a:cs typeface="Times New Roman" panose="02020603050405020304" pitchFamily="18" charset="0"/>
              </a:rPr>
              <a:t>are the passenger who travel via flight.</a:t>
            </a:r>
          </a:p>
          <a:p>
            <a:pPr marL="342900" lvl="0" indent="-342900" algn="l">
              <a:lnSpc>
                <a:spcPct val="115000"/>
              </a:lnSpc>
              <a:spcBef>
                <a:spcPts val="0"/>
              </a:spcBef>
              <a:buClr>
                <a:schemeClr val="tx1"/>
              </a:buClr>
              <a:buFont typeface="Wingdings" panose="05000000000000000000" pitchFamily="2" charset="2"/>
              <a:buChar char="Ø"/>
              <a:tabLst>
                <a:tab pos="457200" algn="l"/>
              </a:tabLst>
            </a:pPr>
            <a:r>
              <a:rPr lang="en-US" sz="2400" dirty="0">
                <a:effectLst/>
                <a:ea typeface="Calibri" panose="020F0502020204030204" pitchFamily="34" charset="0"/>
                <a:cs typeface="Times New Roman" panose="02020603050405020304" pitchFamily="18" charset="0"/>
              </a:rPr>
              <a:t>Principals :  </a:t>
            </a:r>
            <a:r>
              <a:rPr lang="en-US" sz="2400" dirty="0">
                <a:ea typeface="Calibri" panose="020F0502020204030204" pitchFamily="34" charset="0"/>
                <a:cs typeface="Times New Roman" panose="02020603050405020304" pitchFamily="18" charset="0"/>
              </a:rPr>
              <a:t>Principal for our project are the principal consultant and co-founder of Indigo</a:t>
            </a:r>
            <a:r>
              <a:rPr lang="en-US" sz="2400" dirty="0">
                <a:effectLst/>
                <a:ea typeface="Calibri" panose="020F0502020204030204" pitchFamily="34" charset="0"/>
                <a:cs typeface="Times New Roman" panose="02020603050405020304" pitchFamily="18" charset="0"/>
              </a:rPr>
              <a:t>.</a:t>
            </a:r>
            <a:endParaRPr lang="en-IN" sz="2400" dirty="0">
              <a:effectLst/>
              <a:ea typeface="Calibri" panose="020F0502020204030204" pitchFamily="34" charset="0"/>
              <a:cs typeface="Times New Roman" panose="02020603050405020304" pitchFamily="18" charset="0"/>
            </a:endParaRPr>
          </a:p>
          <a:p>
            <a:pPr marL="342900" lvl="0" indent="-342900" algn="l">
              <a:lnSpc>
                <a:spcPct val="115000"/>
              </a:lnSpc>
              <a:spcBef>
                <a:spcPts val="0"/>
              </a:spcBef>
              <a:buClr>
                <a:schemeClr val="tx1"/>
              </a:buClr>
              <a:buFont typeface="Wingdings" panose="05000000000000000000" pitchFamily="2" charset="2"/>
              <a:buChar char="Ø"/>
              <a:tabLst>
                <a:tab pos="457200" algn="l"/>
              </a:tabLst>
            </a:pPr>
            <a:r>
              <a:rPr lang="en-US" sz="2400" dirty="0">
                <a:effectLst/>
                <a:ea typeface="Calibri" panose="020F0502020204030204" pitchFamily="34" charset="0"/>
                <a:cs typeface="Times New Roman" panose="02020603050405020304" pitchFamily="18" charset="0"/>
              </a:rPr>
              <a:t>Partners : This includes operations staff, support staff and cabin-crew members.</a:t>
            </a:r>
            <a:endParaRPr lang="en-IN" sz="2400" dirty="0">
              <a:effectLst/>
              <a:ea typeface="Calibri" panose="020F0502020204030204" pitchFamily="34" charset="0"/>
              <a:cs typeface="Times New Roman" panose="02020603050405020304" pitchFamily="18" charset="0"/>
            </a:endParaRPr>
          </a:p>
          <a:p>
            <a:pPr marL="342900" lvl="0" indent="-342900" algn="l">
              <a:lnSpc>
                <a:spcPct val="115000"/>
              </a:lnSpc>
              <a:spcBef>
                <a:spcPts val="0"/>
              </a:spcBef>
              <a:buClr>
                <a:schemeClr val="tx1"/>
              </a:buClr>
              <a:buFont typeface="Wingdings" panose="05000000000000000000" pitchFamily="2" charset="2"/>
              <a:buChar char="Ø"/>
              <a:tabLst>
                <a:tab pos="457200" algn="l"/>
              </a:tabLst>
            </a:pPr>
            <a:r>
              <a:rPr lang="en-US" sz="2400" dirty="0">
                <a:effectLst/>
                <a:ea typeface="Calibri" panose="020F0502020204030204" pitchFamily="34" charset="0"/>
                <a:cs typeface="Times New Roman" panose="02020603050405020304" pitchFamily="18" charset="0"/>
              </a:rPr>
              <a:t>Insiders : These are members of the development team and </a:t>
            </a:r>
            <a:r>
              <a:rPr lang="en-US" sz="2400" dirty="0">
                <a:ea typeface="Calibri" panose="020F0502020204030204" pitchFamily="34" charset="0"/>
                <a:cs typeface="Times New Roman" panose="02020603050405020304" pitchFamily="18" charset="0"/>
              </a:rPr>
              <a:t>the leader along with the sponsor team which sponsor Sarovar hotel and Resort</a:t>
            </a:r>
            <a:endParaRPr lang="en-IN" sz="2400" dirty="0"/>
          </a:p>
        </p:txBody>
      </p:sp>
      <p:sp>
        <p:nvSpPr>
          <p:cNvPr id="3" name="Title 2">
            <a:extLst>
              <a:ext uri="{FF2B5EF4-FFF2-40B4-BE49-F238E27FC236}">
                <a16:creationId xmlns:a16="http://schemas.microsoft.com/office/drawing/2014/main" id="{EBA45F28-9BF7-48E2-98F7-25D4E3EC74ED}"/>
              </a:ext>
            </a:extLst>
          </p:cNvPr>
          <p:cNvSpPr>
            <a:spLocks noGrp="1"/>
          </p:cNvSpPr>
          <p:nvPr>
            <p:ph type="title"/>
          </p:nvPr>
        </p:nvSpPr>
        <p:spPr>
          <a:xfrm>
            <a:off x="1115616" y="476672"/>
            <a:ext cx="7200800" cy="701040"/>
          </a:xfrm>
        </p:spPr>
        <p:txBody>
          <a:bodyPr>
            <a:normAutofit fontScale="90000"/>
          </a:bodyPr>
          <a:lstStyle/>
          <a:p>
            <a:r>
              <a:rPr lang="en-GB" sz="3100" b="1" dirty="0">
                <a:solidFill>
                  <a:schemeClr val="bg1"/>
                </a:solidFill>
                <a:effectLst/>
                <a:ea typeface="Times New Roman" panose="02020603050405020304" pitchFamily="18" charset="0"/>
                <a:cs typeface="Times New Roman" panose="02020603050405020304" pitchFamily="18" charset="0"/>
              </a:rPr>
              <a:t>Roles and Methods </a:t>
            </a:r>
            <a:br>
              <a:rPr lang="en-IN" sz="1800" b="1"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rPr>
            </a:br>
            <a:endParaRPr lang="en-IN" dirty="0"/>
          </a:p>
        </p:txBody>
      </p:sp>
      <p:sp>
        <p:nvSpPr>
          <p:cNvPr id="4" name="Slide Number Placeholder 3">
            <a:extLst>
              <a:ext uri="{FF2B5EF4-FFF2-40B4-BE49-F238E27FC236}">
                <a16:creationId xmlns:a16="http://schemas.microsoft.com/office/drawing/2014/main" id="{643499B6-0A18-4C7A-A943-F8A0B70CB719}"/>
              </a:ext>
            </a:extLst>
          </p:cNvPr>
          <p:cNvSpPr>
            <a:spLocks noGrp="1"/>
          </p:cNvSpPr>
          <p:nvPr>
            <p:ph type="sldNum" sz="quarter" idx="15"/>
          </p:nvPr>
        </p:nvSpPr>
        <p:spPr/>
        <p:txBody>
          <a:bodyPr/>
          <a:lstStyle/>
          <a:p>
            <a:fld id="{EDB199D8-6CC0-4684-8A57-B2ABCCD1628B}" type="slidenum">
              <a:rPr lang="en-IN" smtClean="0"/>
              <a:t>20</a:t>
            </a:fld>
            <a:endParaRPr lang="en-IN"/>
          </a:p>
        </p:txBody>
      </p:sp>
    </p:spTree>
    <p:extLst>
      <p:ext uri="{BB962C8B-B14F-4D97-AF65-F5344CB8AC3E}">
        <p14:creationId xmlns:p14="http://schemas.microsoft.com/office/powerpoint/2010/main" val="3673237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215DA6-81B6-49EC-93A4-C6C58AC42074}"/>
              </a:ext>
            </a:extLst>
          </p:cNvPr>
          <p:cNvSpPr>
            <a:spLocks noGrp="1"/>
          </p:cNvSpPr>
          <p:nvPr>
            <p:ph sz="quarter" idx="13"/>
          </p:nvPr>
        </p:nvSpPr>
        <p:spPr>
          <a:xfrm>
            <a:off x="457200" y="3078480"/>
            <a:ext cx="8229600" cy="701040"/>
          </a:xfrm>
        </p:spPr>
        <p:txBody>
          <a:bodyPr>
            <a:normAutofit fontScale="55000" lnSpcReduction="20000"/>
          </a:bodyPr>
          <a:lstStyle/>
          <a:p>
            <a:r>
              <a:rPr lang="en-GB" sz="8700" b="1" i="1" kern="0" dirty="0">
                <a:effectLst/>
                <a:latin typeface="+mj-lt"/>
                <a:ea typeface="Times New Roman" panose="02020603050405020304" pitchFamily="18" charset="0"/>
                <a:cs typeface="Times New Roman" panose="02020603050405020304" pitchFamily="18" charset="0"/>
              </a:rPr>
              <a:t>Stakeholder Management </a:t>
            </a:r>
            <a:endParaRPr lang="en-IN" sz="8700" b="1" i="1" kern="0" dirty="0">
              <a:effectLst/>
              <a:latin typeface="+mj-lt"/>
              <a:ea typeface="Times New Roman" panose="02020603050405020304" pitchFamily="18" charset="0"/>
              <a:cs typeface="Times New Roman" panose="02020603050405020304" pitchFamily="18" charset="0"/>
            </a:endParaRPr>
          </a:p>
          <a:p>
            <a:endParaRPr lang="en-IN" dirty="0"/>
          </a:p>
        </p:txBody>
      </p:sp>
      <p:sp>
        <p:nvSpPr>
          <p:cNvPr id="3" name="Slide Number Placeholder 2">
            <a:extLst>
              <a:ext uri="{FF2B5EF4-FFF2-40B4-BE49-F238E27FC236}">
                <a16:creationId xmlns:a16="http://schemas.microsoft.com/office/drawing/2014/main" id="{9D50CCC9-AD6A-4BDB-B81E-86DC98E2943B}"/>
              </a:ext>
            </a:extLst>
          </p:cNvPr>
          <p:cNvSpPr>
            <a:spLocks noGrp="1"/>
          </p:cNvSpPr>
          <p:nvPr>
            <p:ph type="sldNum" sz="quarter" idx="15"/>
          </p:nvPr>
        </p:nvSpPr>
        <p:spPr/>
        <p:txBody>
          <a:bodyPr/>
          <a:lstStyle/>
          <a:p>
            <a:fld id="{EDB199D8-6CC0-4684-8A57-B2ABCCD1628B}" type="slidenum">
              <a:rPr lang="en-IN" smtClean="0"/>
              <a:t>21</a:t>
            </a:fld>
            <a:endParaRPr lang="en-IN"/>
          </a:p>
        </p:txBody>
      </p:sp>
    </p:spTree>
    <p:extLst>
      <p:ext uri="{BB962C8B-B14F-4D97-AF65-F5344CB8AC3E}">
        <p14:creationId xmlns:p14="http://schemas.microsoft.com/office/powerpoint/2010/main" val="4164852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FE0803-138D-4B78-9DF8-FC17AD0C7D09}"/>
              </a:ext>
            </a:extLst>
          </p:cNvPr>
          <p:cNvSpPr>
            <a:spLocks noGrp="1"/>
          </p:cNvSpPr>
          <p:nvPr>
            <p:ph sz="quarter" idx="13"/>
          </p:nvPr>
        </p:nvSpPr>
        <p:spPr>
          <a:xfrm>
            <a:off x="287016" y="1772816"/>
            <a:ext cx="8856984" cy="4683224"/>
          </a:xfrm>
        </p:spPr>
        <p:txBody>
          <a:bodyPr>
            <a:normAutofit/>
          </a:bodyPr>
          <a:lstStyle/>
          <a:p>
            <a:pPr marL="285750" indent="-285750" algn="l">
              <a:buClr>
                <a:schemeClr val="tx1"/>
              </a:buClr>
              <a:buFont typeface="Wingdings" panose="05000000000000000000" pitchFamily="2" charset="2"/>
              <a:buChar char="Ø"/>
            </a:pPr>
            <a:r>
              <a:rPr lang="en-US" sz="2400" dirty="0">
                <a:effectLst/>
                <a:ea typeface="Times New Roman" panose="02020603050405020304" pitchFamily="18" charset="0"/>
              </a:rPr>
              <a:t>Stakeholder identification is the process used to identify all stakeholders for a project. </a:t>
            </a:r>
          </a:p>
          <a:p>
            <a:pPr marL="285750" indent="-285750" algn="l">
              <a:buClr>
                <a:schemeClr val="tx1"/>
              </a:buClr>
              <a:buFont typeface="Wingdings" panose="05000000000000000000" pitchFamily="2" charset="2"/>
              <a:buChar char="Ø"/>
            </a:pPr>
            <a:r>
              <a:rPr lang="en-US" sz="2400" dirty="0">
                <a:effectLst/>
                <a:ea typeface="Times New Roman" panose="02020603050405020304" pitchFamily="18" charset="0"/>
              </a:rPr>
              <a:t>It is important to understand that not all stakeholders will have the same influence or effect on a project, nor will they be affected in the same manner. </a:t>
            </a:r>
            <a:endParaRPr lang="en-IN" dirty="0"/>
          </a:p>
          <a:p>
            <a:pPr marL="285750" indent="-285750" algn="l">
              <a:buClr>
                <a:schemeClr val="tx1"/>
              </a:buClr>
              <a:buFont typeface="Wingdings" panose="05000000000000000000" pitchFamily="2" charset="2"/>
              <a:buChar char="Ø"/>
            </a:pPr>
            <a:r>
              <a:rPr lang="en-IN" sz="2400" dirty="0">
                <a:effectLst/>
                <a:ea typeface="Times New Roman" panose="02020603050405020304" pitchFamily="18" charset="0"/>
              </a:rPr>
              <a:t>The stakeholders for our projects include:</a:t>
            </a:r>
          </a:p>
          <a:p>
            <a:pPr marL="342900" indent="-342900" algn="l">
              <a:spcAft>
                <a:spcPts val="0"/>
              </a:spcAft>
              <a:buClr>
                <a:schemeClr val="tx1"/>
              </a:buClr>
              <a:buFont typeface="Arial" panose="020B0604020202020204" pitchFamily="34" charset="0"/>
              <a:buChar char="•"/>
            </a:pPr>
            <a:r>
              <a:rPr lang="en-SG" sz="2400" b="1" dirty="0">
                <a:effectLst/>
              </a:rPr>
              <a:t>Owner </a:t>
            </a:r>
            <a:r>
              <a:rPr lang="en-SG" sz="2400" dirty="0">
                <a:effectLst/>
              </a:rPr>
              <a:t>- </a:t>
            </a:r>
            <a:r>
              <a:rPr lang="en-SG" sz="2400" kern="1200" dirty="0">
                <a:solidFill>
                  <a:schemeClr val="lt1"/>
                </a:solidFill>
                <a:effectLst/>
                <a:latin typeface="+mn-lt"/>
                <a:ea typeface="+mn-ea"/>
                <a:cs typeface="+mn-cs"/>
              </a:rPr>
              <a:t>Provides all the resources, but don’t appear to have specific requirements.</a:t>
            </a:r>
          </a:p>
          <a:p>
            <a:pPr marL="342900" indent="-342900" algn="l">
              <a:spcAft>
                <a:spcPts val="0"/>
              </a:spcAft>
              <a:buClr>
                <a:schemeClr val="tx1"/>
              </a:buClr>
              <a:buFont typeface="Arial" panose="020B0604020202020204" pitchFamily="34" charset="0"/>
              <a:buChar char="•"/>
            </a:pPr>
            <a:r>
              <a:rPr lang="en-SG" sz="2400" b="1" kern="1200" dirty="0">
                <a:solidFill>
                  <a:schemeClr val="lt1"/>
                </a:solidFill>
                <a:effectLst/>
                <a:latin typeface="+mn-lt"/>
                <a:ea typeface="+mn-ea"/>
                <a:cs typeface="+mn-cs"/>
              </a:rPr>
              <a:t>Sponsor (Sarovar Hotel &amp;Resort) </a:t>
            </a:r>
            <a:r>
              <a:rPr lang="en-SG" sz="2400" kern="1200" dirty="0">
                <a:solidFill>
                  <a:schemeClr val="lt1"/>
                </a:solidFill>
                <a:effectLst/>
                <a:latin typeface="+mn-lt"/>
                <a:ea typeface="+mn-ea"/>
                <a:cs typeface="+mn-cs"/>
              </a:rPr>
              <a:t>– Promoting the airlines to help</a:t>
            </a:r>
            <a:r>
              <a:rPr lang="en-SG" sz="2400" kern="1200" baseline="0" dirty="0">
                <a:solidFill>
                  <a:schemeClr val="lt1"/>
                </a:solidFill>
                <a:effectLst/>
                <a:latin typeface="+mn-lt"/>
                <a:ea typeface="+mn-ea"/>
                <a:cs typeface="+mn-cs"/>
              </a:rPr>
              <a:t> the airlines generate sales.</a:t>
            </a:r>
          </a:p>
          <a:p>
            <a:pPr marL="285750" indent="-285750" algn="l">
              <a:buClr>
                <a:schemeClr val="tx1"/>
              </a:buClr>
              <a:buFont typeface="Wingdings" panose="05000000000000000000" pitchFamily="2" charset="2"/>
              <a:buChar char="Ø"/>
            </a:pPr>
            <a:endParaRPr lang="en-IN" sz="2400" dirty="0">
              <a:effectLst/>
              <a:ea typeface="Times New Roman" panose="02020603050405020304" pitchFamily="18" charset="0"/>
            </a:endParaRPr>
          </a:p>
          <a:p>
            <a:pPr marL="342900" indent="-342900" algn="l">
              <a:buClr>
                <a:schemeClr val="tx1"/>
              </a:buClr>
              <a:buFont typeface="Arial" pitchFamily="34" charset="0"/>
              <a:buChar char="•"/>
            </a:pPr>
            <a:endParaRPr lang="en-US" sz="2400" dirty="0">
              <a:effectLst/>
              <a:ea typeface="Times New Roman" panose="02020603050405020304" pitchFamily="18" charset="0"/>
            </a:endParaRPr>
          </a:p>
        </p:txBody>
      </p:sp>
      <p:sp>
        <p:nvSpPr>
          <p:cNvPr id="3" name="Title 2">
            <a:extLst>
              <a:ext uri="{FF2B5EF4-FFF2-40B4-BE49-F238E27FC236}">
                <a16:creationId xmlns:a16="http://schemas.microsoft.com/office/drawing/2014/main" id="{1FFDAF8E-3367-4550-B0E9-14857D917035}"/>
              </a:ext>
            </a:extLst>
          </p:cNvPr>
          <p:cNvSpPr>
            <a:spLocks noGrp="1"/>
          </p:cNvSpPr>
          <p:nvPr>
            <p:ph type="title"/>
          </p:nvPr>
        </p:nvSpPr>
        <p:spPr>
          <a:xfrm>
            <a:off x="827584" y="401960"/>
            <a:ext cx="7776864" cy="720080"/>
          </a:xfrm>
        </p:spPr>
        <p:txBody>
          <a:bodyPr>
            <a:noAutofit/>
          </a:bodyPr>
          <a:lstStyle/>
          <a:p>
            <a:r>
              <a:rPr lang="en-GB" sz="2800" b="1" dirty="0">
                <a:solidFill>
                  <a:schemeClr val="bg1"/>
                </a:solidFill>
                <a:effectLst/>
                <a:ea typeface="Times New Roman" panose="02020603050405020304" pitchFamily="18" charset="0"/>
                <a:cs typeface="Times New Roman" panose="02020603050405020304" pitchFamily="18" charset="0"/>
              </a:rPr>
              <a:t>Identification of Stakeholders </a:t>
            </a:r>
            <a:endParaRPr lang="en-IN" sz="2800" dirty="0"/>
          </a:p>
        </p:txBody>
      </p:sp>
      <p:sp>
        <p:nvSpPr>
          <p:cNvPr id="4" name="Slide Number Placeholder 3">
            <a:extLst>
              <a:ext uri="{FF2B5EF4-FFF2-40B4-BE49-F238E27FC236}">
                <a16:creationId xmlns:a16="http://schemas.microsoft.com/office/drawing/2014/main" id="{64305F8D-E99D-48A1-9841-29B0DAB157C9}"/>
              </a:ext>
            </a:extLst>
          </p:cNvPr>
          <p:cNvSpPr>
            <a:spLocks noGrp="1"/>
          </p:cNvSpPr>
          <p:nvPr>
            <p:ph type="sldNum" sz="quarter" idx="15"/>
          </p:nvPr>
        </p:nvSpPr>
        <p:spPr/>
        <p:txBody>
          <a:bodyPr/>
          <a:lstStyle/>
          <a:p>
            <a:fld id="{EDB199D8-6CC0-4684-8A57-B2ABCCD1628B}" type="slidenum">
              <a:rPr lang="en-IN" smtClean="0"/>
              <a:t>22</a:t>
            </a:fld>
            <a:endParaRPr lang="en-IN"/>
          </a:p>
        </p:txBody>
      </p:sp>
    </p:spTree>
    <p:extLst>
      <p:ext uri="{BB962C8B-B14F-4D97-AF65-F5344CB8AC3E}">
        <p14:creationId xmlns:p14="http://schemas.microsoft.com/office/powerpoint/2010/main" val="221028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FDAF8E-3367-4550-B0E9-14857D917035}"/>
              </a:ext>
            </a:extLst>
          </p:cNvPr>
          <p:cNvSpPr>
            <a:spLocks noGrp="1"/>
          </p:cNvSpPr>
          <p:nvPr>
            <p:ph type="title"/>
          </p:nvPr>
        </p:nvSpPr>
        <p:spPr>
          <a:xfrm>
            <a:off x="827584" y="401960"/>
            <a:ext cx="7776864" cy="720080"/>
          </a:xfrm>
        </p:spPr>
        <p:txBody>
          <a:bodyPr>
            <a:noAutofit/>
          </a:bodyPr>
          <a:lstStyle/>
          <a:p>
            <a:r>
              <a:rPr lang="en-GB" sz="2800" b="1" dirty="0">
                <a:solidFill>
                  <a:schemeClr val="bg1"/>
                </a:solidFill>
                <a:effectLst/>
                <a:ea typeface="Times New Roman" panose="02020603050405020304" pitchFamily="18" charset="0"/>
                <a:cs typeface="Times New Roman" panose="02020603050405020304" pitchFamily="18" charset="0"/>
              </a:rPr>
              <a:t>Identification of Stakeholders (Continuation)</a:t>
            </a:r>
            <a:endParaRPr lang="en-IN" sz="2800" dirty="0"/>
          </a:p>
        </p:txBody>
      </p:sp>
      <p:sp>
        <p:nvSpPr>
          <p:cNvPr id="4" name="Content Placeholder 3">
            <a:extLst>
              <a:ext uri="{FF2B5EF4-FFF2-40B4-BE49-F238E27FC236}">
                <a16:creationId xmlns:a16="http://schemas.microsoft.com/office/drawing/2014/main" id="{D401C66C-A82A-4324-B1B1-7D6C696CA3D3}"/>
              </a:ext>
            </a:extLst>
          </p:cNvPr>
          <p:cNvSpPr>
            <a:spLocks noGrp="1"/>
          </p:cNvSpPr>
          <p:nvPr>
            <p:ph sz="quarter" idx="13"/>
          </p:nvPr>
        </p:nvSpPr>
        <p:spPr>
          <a:xfrm>
            <a:off x="251520" y="1700808"/>
            <a:ext cx="8229600" cy="4075176"/>
          </a:xfrm>
        </p:spPr>
        <p:txBody>
          <a:bodyPr/>
          <a:lstStyle/>
          <a:p>
            <a:pPr marL="457200" indent="-457200" algn="l">
              <a:spcAft>
                <a:spcPts val="0"/>
              </a:spcAft>
              <a:buClr>
                <a:schemeClr val="tx1"/>
              </a:buClr>
              <a:buFont typeface="Arial" panose="020B0604020202020204" pitchFamily="34" charset="0"/>
              <a:buChar char="•"/>
            </a:pPr>
            <a:r>
              <a:rPr lang="en-SG" sz="2400" b="1" kern="1200" dirty="0">
                <a:solidFill>
                  <a:schemeClr val="lt1"/>
                </a:solidFill>
                <a:effectLst/>
                <a:ea typeface="+mn-ea"/>
                <a:cs typeface="+mn-cs"/>
              </a:rPr>
              <a:t>Team Members </a:t>
            </a:r>
            <a:r>
              <a:rPr lang="en-IN" sz="2400" b="1" dirty="0">
                <a:effectLst/>
                <a:ea typeface="Calibri"/>
                <a:cs typeface="Latha"/>
              </a:rPr>
              <a:t>- </a:t>
            </a:r>
            <a:r>
              <a:rPr lang="en-SG" sz="2400" kern="1200" dirty="0">
                <a:solidFill>
                  <a:schemeClr val="lt1"/>
                </a:solidFill>
                <a:effectLst/>
                <a:ea typeface="+mn-ea"/>
                <a:cs typeface="+mn-cs"/>
              </a:rPr>
              <a:t>Appear to be happy with new processes and system equipment. </a:t>
            </a:r>
          </a:p>
          <a:p>
            <a:pPr marL="457200" indent="-457200" algn="l">
              <a:spcAft>
                <a:spcPts val="0"/>
              </a:spcAft>
              <a:buClr>
                <a:schemeClr val="tx1"/>
              </a:buClr>
              <a:buFont typeface="Arial" panose="020B0604020202020204" pitchFamily="34" charset="0"/>
              <a:buChar char="•"/>
            </a:pPr>
            <a:r>
              <a:rPr lang="en-SG" sz="2400" b="1" kern="1200" dirty="0">
                <a:solidFill>
                  <a:schemeClr val="lt1"/>
                </a:solidFill>
                <a:effectLst/>
                <a:ea typeface="+mn-ea"/>
                <a:cs typeface="+mn-cs"/>
              </a:rPr>
              <a:t>Passenger - </a:t>
            </a:r>
            <a:r>
              <a:rPr lang="en-SG" sz="2400" kern="1200" dirty="0">
                <a:solidFill>
                  <a:schemeClr val="lt1"/>
                </a:solidFill>
                <a:effectLst/>
                <a:ea typeface="+mn-ea"/>
                <a:cs typeface="+mn-cs"/>
              </a:rPr>
              <a:t>These are the people whose satisfaction matters the most for a successful project.</a:t>
            </a:r>
          </a:p>
          <a:p>
            <a:pPr marL="457200" indent="-457200" algn="l">
              <a:spcAft>
                <a:spcPts val="0"/>
              </a:spcAft>
              <a:buClr>
                <a:schemeClr val="tx1"/>
              </a:buClr>
              <a:buFont typeface="Arial" panose="020B0604020202020204" pitchFamily="34" charset="0"/>
              <a:buChar char="•"/>
            </a:pPr>
            <a:r>
              <a:rPr lang="en-SG" sz="2400" b="1" kern="1200" dirty="0">
                <a:solidFill>
                  <a:schemeClr val="lt1"/>
                </a:solidFill>
                <a:effectLst/>
                <a:ea typeface="+mn-ea"/>
                <a:cs typeface="+mn-cs"/>
              </a:rPr>
              <a:t>Cabin-crew - </a:t>
            </a:r>
            <a:r>
              <a:rPr lang="en-SG" sz="2400" kern="1200" dirty="0">
                <a:solidFill>
                  <a:schemeClr val="lt1"/>
                </a:solidFill>
                <a:effectLst/>
                <a:ea typeface="+mn-ea"/>
                <a:cs typeface="+mn-cs"/>
              </a:rPr>
              <a:t>These are the people whose feedback after interaction with the passenger brings new scope for advancement and betterment of the project. </a:t>
            </a:r>
          </a:p>
          <a:p>
            <a:pPr marL="457200" indent="-457200" algn="l">
              <a:spcAft>
                <a:spcPts val="0"/>
              </a:spcAft>
              <a:buClr>
                <a:schemeClr val="tx1"/>
              </a:buClr>
              <a:buFont typeface="Arial" panose="020B0604020202020204" pitchFamily="34" charset="0"/>
              <a:buChar char="•"/>
            </a:pPr>
            <a:r>
              <a:rPr lang="en-SG" sz="2400" b="1" kern="1200" dirty="0">
                <a:solidFill>
                  <a:schemeClr val="lt1"/>
                </a:solidFill>
                <a:effectLst/>
                <a:ea typeface="+mn-ea"/>
                <a:cs typeface="+mn-cs"/>
              </a:rPr>
              <a:t>Support-Staff -</a:t>
            </a:r>
            <a:r>
              <a:rPr lang="en-SG" sz="2400" kern="1200" dirty="0">
                <a:solidFill>
                  <a:schemeClr val="lt1"/>
                </a:solidFill>
                <a:effectLst/>
                <a:ea typeface="+mn-ea"/>
                <a:cs typeface="+mn-cs"/>
              </a:rPr>
              <a:t> Technical assistance and providing travel information to the passengers</a:t>
            </a:r>
          </a:p>
          <a:p>
            <a:endParaRPr lang="en-IN" dirty="0"/>
          </a:p>
        </p:txBody>
      </p:sp>
      <p:sp>
        <p:nvSpPr>
          <p:cNvPr id="2" name="Slide Number Placeholder 1">
            <a:extLst>
              <a:ext uri="{FF2B5EF4-FFF2-40B4-BE49-F238E27FC236}">
                <a16:creationId xmlns:a16="http://schemas.microsoft.com/office/drawing/2014/main" id="{C1CDD150-9653-4B37-A47A-4C351CBD2163}"/>
              </a:ext>
            </a:extLst>
          </p:cNvPr>
          <p:cNvSpPr>
            <a:spLocks noGrp="1"/>
          </p:cNvSpPr>
          <p:nvPr>
            <p:ph type="sldNum" sz="quarter" idx="15"/>
          </p:nvPr>
        </p:nvSpPr>
        <p:spPr/>
        <p:txBody>
          <a:bodyPr/>
          <a:lstStyle/>
          <a:p>
            <a:fld id="{EDB199D8-6CC0-4684-8A57-B2ABCCD1628B}" type="slidenum">
              <a:rPr lang="en-IN" smtClean="0"/>
              <a:t>23</a:t>
            </a:fld>
            <a:endParaRPr lang="en-IN"/>
          </a:p>
        </p:txBody>
      </p:sp>
    </p:spTree>
    <p:extLst>
      <p:ext uri="{BB962C8B-B14F-4D97-AF65-F5344CB8AC3E}">
        <p14:creationId xmlns:p14="http://schemas.microsoft.com/office/powerpoint/2010/main" val="3511723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A8404A-3455-4335-9910-E0936DC7806E}"/>
              </a:ext>
            </a:extLst>
          </p:cNvPr>
          <p:cNvSpPr>
            <a:spLocks noGrp="1"/>
          </p:cNvSpPr>
          <p:nvPr>
            <p:ph type="title"/>
          </p:nvPr>
        </p:nvSpPr>
        <p:spPr>
          <a:xfrm>
            <a:off x="1043608" y="476672"/>
            <a:ext cx="7643192" cy="701040"/>
          </a:xfrm>
        </p:spPr>
        <p:txBody>
          <a:bodyPr>
            <a:normAutofit/>
          </a:bodyPr>
          <a:lstStyle/>
          <a:p>
            <a:r>
              <a:rPr lang="en-GB" sz="2800" b="1" dirty="0">
                <a:solidFill>
                  <a:schemeClr val="bg1"/>
                </a:solidFill>
                <a:effectLst/>
                <a:ea typeface="Times New Roman" panose="02020603050405020304" pitchFamily="18" charset="0"/>
                <a:cs typeface="Times New Roman" panose="02020603050405020304" pitchFamily="18" charset="0"/>
              </a:rPr>
              <a:t>Interest and Influence matrix </a:t>
            </a:r>
            <a:endParaRPr lang="en-IN" sz="2800" dirty="0">
              <a:solidFill>
                <a:schemeClr val="bg1"/>
              </a:solidFill>
            </a:endParaRPr>
          </a:p>
        </p:txBody>
      </p:sp>
      <p:graphicFrame>
        <p:nvGraphicFramePr>
          <p:cNvPr id="8" name="Table 7">
            <a:extLst>
              <a:ext uri="{FF2B5EF4-FFF2-40B4-BE49-F238E27FC236}">
                <a16:creationId xmlns:a16="http://schemas.microsoft.com/office/drawing/2014/main" id="{8C2AE53B-BA88-400E-A102-392EA8F8F52E}"/>
              </a:ext>
            </a:extLst>
          </p:cNvPr>
          <p:cNvGraphicFramePr>
            <a:graphicFrameLocks noGrp="1"/>
          </p:cNvGraphicFramePr>
          <p:nvPr>
            <p:extLst>
              <p:ext uri="{D42A27DB-BD31-4B8C-83A1-F6EECF244321}">
                <p14:modId xmlns:p14="http://schemas.microsoft.com/office/powerpoint/2010/main" val="852285453"/>
              </p:ext>
            </p:extLst>
          </p:nvPr>
        </p:nvGraphicFramePr>
        <p:xfrm>
          <a:off x="611560" y="1556792"/>
          <a:ext cx="2664296" cy="2229860"/>
        </p:xfrm>
        <a:graphic>
          <a:graphicData uri="http://schemas.openxmlformats.org/drawingml/2006/table">
            <a:tbl>
              <a:tblPr firstRow="1" bandRow="1"/>
              <a:tblGrid>
                <a:gridCol w="1246203">
                  <a:extLst>
                    <a:ext uri="{9D8B030D-6E8A-4147-A177-3AD203B41FA5}">
                      <a16:colId xmlns:a16="http://schemas.microsoft.com/office/drawing/2014/main" val="741464024"/>
                    </a:ext>
                  </a:extLst>
                </a:gridCol>
                <a:gridCol w="1418093">
                  <a:extLst>
                    <a:ext uri="{9D8B030D-6E8A-4147-A177-3AD203B41FA5}">
                      <a16:colId xmlns:a16="http://schemas.microsoft.com/office/drawing/2014/main" val="3062235579"/>
                    </a:ext>
                  </a:extLst>
                </a:gridCol>
              </a:tblGrid>
              <a:tr h="445972">
                <a:tc>
                  <a:txBody>
                    <a:bodyPr/>
                    <a:lstStyle/>
                    <a:p>
                      <a:pPr>
                        <a:lnSpc>
                          <a:spcPct val="115000"/>
                        </a:lnSpc>
                        <a:spcAft>
                          <a:spcPts val="1000"/>
                        </a:spcAft>
                      </a:pPr>
                      <a:r>
                        <a:rPr lang="en-US" sz="1800" b="1" dirty="0">
                          <a:solidFill>
                            <a:schemeClr val="bg1"/>
                          </a:solidFill>
                          <a:effectLst/>
                          <a:latin typeface="+mn-lt"/>
                          <a:ea typeface="Calibri" panose="020F0502020204030204" pitchFamily="34" charset="0"/>
                          <a:cs typeface="Times New Roman" panose="02020603050405020304" pitchFamily="18" charset="0"/>
                        </a:rPr>
                        <a:t>Interest</a:t>
                      </a:r>
                      <a:endParaRPr lang="en-IN" sz="1800" dirty="0">
                        <a:solidFill>
                          <a:schemeClr val="bg1"/>
                        </a:solidFill>
                        <a:effectLst/>
                        <a:latin typeface="+mn-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9EC544"/>
                    </a:solidFill>
                  </a:tcPr>
                </a:tc>
                <a:tc>
                  <a:txBody>
                    <a:bodyPr/>
                    <a:lstStyle/>
                    <a:p>
                      <a:pPr>
                        <a:lnSpc>
                          <a:spcPct val="115000"/>
                        </a:lnSpc>
                        <a:spcAft>
                          <a:spcPts val="1000"/>
                        </a:spcAft>
                      </a:pPr>
                      <a:r>
                        <a:rPr lang="en-US" sz="1800" b="1">
                          <a:solidFill>
                            <a:srgbClr val="000000"/>
                          </a:solidFill>
                          <a:effectLst/>
                          <a:latin typeface="+mn-lt"/>
                          <a:ea typeface="Calibri" panose="020F0502020204030204" pitchFamily="34" charset="0"/>
                          <a:cs typeface="Times New Roman" panose="02020603050405020304" pitchFamily="18" charset="0"/>
                        </a:rPr>
                        <a:t>Influence</a:t>
                      </a:r>
                      <a:endParaRPr lang="en-IN" sz="1800">
                        <a:effectLst/>
                        <a:latin typeface="+mn-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9EC544"/>
                    </a:solidFill>
                  </a:tcPr>
                </a:tc>
                <a:extLst>
                  <a:ext uri="{0D108BD9-81ED-4DB2-BD59-A6C34878D82A}">
                    <a16:rowId xmlns:a16="http://schemas.microsoft.com/office/drawing/2014/main" val="571998563"/>
                  </a:ext>
                </a:extLst>
              </a:tr>
              <a:tr h="445972">
                <a:tc>
                  <a:txBody>
                    <a:bodyPr/>
                    <a:lstStyle/>
                    <a:p>
                      <a:pPr>
                        <a:lnSpc>
                          <a:spcPct val="115000"/>
                        </a:lnSpc>
                        <a:spcAft>
                          <a:spcPts val="1000"/>
                        </a:spcAft>
                      </a:pPr>
                      <a:r>
                        <a:rPr lang="en-US" sz="1800">
                          <a:solidFill>
                            <a:srgbClr val="000000"/>
                          </a:solidFill>
                          <a:effectLst/>
                          <a:latin typeface="+mn-lt"/>
                          <a:ea typeface="Calibri" panose="020F0502020204030204" pitchFamily="34" charset="0"/>
                          <a:cs typeface="Times New Roman" panose="02020603050405020304" pitchFamily="18" charset="0"/>
                        </a:rPr>
                        <a:t>High</a:t>
                      </a:r>
                      <a:endParaRPr lang="en-IN" sz="1800">
                        <a:effectLst/>
                        <a:latin typeface="+mn-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EACF"/>
                    </a:solidFill>
                  </a:tcPr>
                </a:tc>
                <a:tc>
                  <a:txBody>
                    <a:bodyPr/>
                    <a:lstStyle/>
                    <a:p>
                      <a:pPr>
                        <a:lnSpc>
                          <a:spcPct val="115000"/>
                        </a:lnSpc>
                        <a:spcAft>
                          <a:spcPts val="1000"/>
                        </a:spcAft>
                      </a:pPr>
                      <a:r>
                        <a:rPr lang="en-US" sz="1800">
                          <a:solidFill>
                            <a:srgbClr val="000000"/>
                          </a:solidFill>
                          <a:effectLst/>
                          <a:latin typeface="+mn-lt"/>
                          <a:ea typeface="Calibri" panose="020F0502020204030204" pitchFamily="34" charset="0"/>
                          <a:cs typeface="Times New Roman" panose="02020603050405020304" pitchFamily="18" charset="0"/>
                        </a:rPr>
                        <a:t>High</a:t>
                      </a:r>
                      <a:endParaRPr lang="en-IN" sz="1800">
                        <a:effectLst/>
                        <a:latin typeface="+mn-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EACF"/>
                    </a:solidFill>
                  </a:tcPr>
                </a:tc>
                <a:extLst>
                  <a:ext uri="{0D108BD9-81ED-4DB2-BD59-A6C34878D82A}">
                    <a16:rowId xmlns:a16="http://schemas.microsoft.com/office/drawing/2014/main" val="2907506887"/>
                  </a:ext>
                </a:extLst>
              </a:tr>
              <a:tr h="445972">
                <a:tc>
                  <a:txBody>
                    <a:bodyPr/>
                    <a:lstStyle/>
                    <a:p>
                      <a:pPr>
                        <a:lnSpc>
                          <a:spcPct val="115000"/>
                        </a:lnSpc>
                        <a:spcAft>
                          <a:spcPts val="1000"/>
                        </a:spcAft>
                      </a:pPr>
                      <a:r>
                        <a:rPr lang="en-US" sz="1800">
                          <a:solidFill>
                            <a:srgbClr val="000000"/>
                          </a:solidFill>
                          <a:effectLst/>
                          <a:latin typeface="+mn-lt"/>
                          <a:ea typeface="Calibri" panose="020F0502020204030204" pitchFamily="34" charset="0"/>
                          <a:cs typeface="Times New Roman" panose="02020603050405020304" pitchFamily="18" charset="0"/>
                        </a:rPr>
                        <a:t>Low</a:t>
                      </a:r>
                      <a:endParaRPr lang="en-IN" sz="1800">
                        <a:effectLst/>
                        <a:latin typeface="+mn-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EACF"/>
                    </a:solidFill>
                  </a:tcPr>
                </a:tc>
                <a:tc>
                  <a:txBody>
                    <a:bodyPr/>
                    <a:lstStyle/>
                    <a:p>
                      <a:pPr>
                        <a:lnSpc>
                          <a:spcPct val="115000"/>
                        </a:lnSpc>
                        <a:spcAft>
                          <a:spcPts val="1000"/>
                        </a:spcAft>
                      </a:pPr>
                      <a:r>
                        <a:rPr lang="en-US" sz="1800">
                          <a:solidFill>
                            <a:srgbClr val="000000"/>
                          </a:solidFill>
                          <a:effectLst/>
                          <a:latin typeface="+mn-lt"/>
                          <a:ea typeface="Calibri" panose="020F0502020204030204" pitchFamily="34" charset="0"/>
                          <a:cs typeface="Times New Roman" panose="02020603050405020304" pitchFamily="18" charset="0"/>
                        </a:rPr>
                        <a:t>High</a:t>
                      </a:r>
                      <a:endParaRPr lang="en-IN" sz="1800">
                        <a:effectLst/>
                        <a:latin typeface="+mn-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EACF"/>
                    </a:solidFill>
                  </a:tcPr>
                </a:tc>
                <a:extLst>
                  <a:ext uri="{0D108BD9-81ED-4DB2-BD59-A6C34878D82A}">
                    <a16:rowId xmlns:a16="http://schemas.microsoft.com/office/drawing/2014/main" val="3336276517"/>
                  </a:ext>
                </a:extLst>
              </a:tr>
              <a:tr h="445972">
                <a:tc>
                  <a:txBody>
                    <a:bodyPr/>
                    <a:lstStyle/>
                    <a:p>
                      <a:pPr>
                        <a:lnSpc>
                          <a:spcPct val="115000"/>
                        </a:lnSpc>
                        <a:spcAft>
                          <a:spcPts val="1000"/>
                        </a:spcAft>
                      </a:pPr>
                      <a:r>
                        <a:rPr lang="en-US" sz="1800">
                          <a:solidFill>
                            <a:srgbClr val="000000"/>
                          </a:solidFill>
                          <a:effectLst/>
                          <a:latin typeface="+mn-lt"/>
                          <a:ea typeface="Calibri" panose="020F0502020204030204" pitchFamily="34" charset="0"/>
                          <a:cs typeface="Times New Roman" panose="02020603050405020304" pitchFamily="18" charset="0"/>
                        </a:rPr>
                        <a:t>High</a:t>
                      </a:r>
                      <a:endParaRPr lang="en-IN" sz="1800">
                        <a:effectLst/>
                        <a:latin typeface="+mn-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5E9"/>
                    </a:solidFill>
                  </a:tcPr>
                </a:tc>
                <a:tc>
                  <a:txBody>
                    <a:bodyPr/>
                    <a:lstStyle/>
                    <a:p>
                      <a:pPr>
                        <a:lnSpc>
                          <a:spcPct val="115000"/>
                        </a:lnSpc>
                        <a:spcAft>
                          <a:spcPts val="1000"/>
                        </a:spcAft>
                      </a:pPr>
                      <a:r>
                        <a:rPr lang="en-US" sz="1800">
                          <a:solidFill>
                            <a:srgbClr val="000000"/>
                          </a:solidFill>
                          <a:effectLst/>
                          <a:latin typeface="+mn-lt"/>
                          <a:ea typeface="Calibri" panose="020F0502020204030204" pitchFamily="34" charset="0"/>
                          <a:cs typeface="Times New Roman" panose="02020603050405020304" pitchFamily="18" charset="0"/>
                        </a:rPr>
                        <a:t>Low</a:t>
                      </a:r>
                      <a:endParaRPr lang="en-IN" sz="1800">
                        <a:effectLst/>
                        <a:latin typeface="+mn-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5E9"/>
                    </a:solidFill>
                  </a:tcPr>
                </a:tc>
                <a:extLst>
                  <a:ext uri="{0D108BD9-81ED-4DB2-BD59-A6C34878D82A}">
                    <a16:rowId xmlns:a16="http://schemas.microsoft.com/office/drawing/2014/main" val="1828172083"/>
                  </a:ext>
                </a:extLst>
              </a:tr>
              <a:tr h="445972">
                <a:tc>
                  <a:txBody>
                    <a:bodyPr/>
                    <a:lstStyle/>
                    <a:p>
                      <a:pPr>
                        <a:lnSpc>
                          <a:spcPct val="115000"/>
                        </a:lnSpc>
                        <a:spcAft>
                          <a:spcPts val="1000"/>
                        </a:spcAft>
                      </a:pPr>
                      <a:r>
                        <a:rPr lang="en-US" sz="1800">
                          <a:solidFill>
                            <a:srgbClr val="000000"/>
                          </a:solidFill>
                          <a:effectLst/>
                          <a:latin typeface="+mn-lt"/>
                          <a:ea typeface="Calibri" panose="020F0502020204030204" pitchFamily="34" charset="0"/>
                          <a:cs typeface="Times New Roman" panose="02020603050405020304" pitchFamily="18" charset="0"/>
                        </a:rPr>
                        <a:t>Low</a:t>
                      </a:r>
                      <a:endParaRPr lang="en-IN" sz="1800">
                        <a:effectLst/>
                        <a:latin typeface="+mn-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5E9"/>
                    </a:solidFill>
                  </a:tcPr>
                </a:tc>
                <a:tc>
                  <a:txBody>
                    <a:bodyPr/>
                    <a:lstStyle/>
                    <a:p>
                      <a:pPr>
                        <a:lnSpc>
                          <a:spcPct val="115000"/>
                        </a:lnSpc>
                        <a:spcAft>
                          <a:spcPts val="1000"/>
                        </a:spcAft>
                      </a:pPr>
                      <a:r>
                        <a:rPr lang="en-US" sz="1800" dirty="0">
                          <a:solidFill>
                            <a:srgbClr val="000000"/>
                          </a:solidFill>
                          <a:effectLst/>
                          <a:latin typeface="+mn-lt"/>
                          <a:ea typeface="Calibri" panose="020F0502020204030204" pitchFamily="34" charset="0"/>
                          <a:cs typeface="Times New Roman" panose="02020603050405020304" pitchFamily="18" charset="0"/>
                        </a:rPr>
                        <a:t>Low</a:t>
                      </a:r>
                      <a:endParaRPr lang="en-IN" sz="1800" dirty="0">
                        <a:effectLst/>
                        <a:latin typeface="+mn-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5E9"/>
                    </a:solidFill>
                  </a:tcPr>
                </a:tc>
                <a:extLst>
                  <a:ext uri="{0D108BD9-81ED-4DB2-BD59-A6C34878D82A}">
                    <a16:rowId xmlns:a16="http://schemas.microsoft.com/office/drawing/2014/main" val="1781734165"/>
                  </a:ext>
                </a:extLst>
              </a:tr>
            </a:tbl>
          </a:graphicData>
        </a:graphic>
      </p:graphicFrame>
      <p:sp>
        <p:nvSpPr>
          <p:cNvPr id="9" name="Rectangle 1">
            <a:extLst>
              <a:ext uri="{FF2B5EF4-FFF2-40B4-BE49-F238E27FC236}">
                <a16:creationId xmlns:a16="http://schemas.microsoft.com/office/drawing/2014/main" id="{D0B47CF2-15C9-4120-949D-32FC3A0C31E2}"/>
              </a:ext>
            </a:extLst>
          </p:cNvPr>
          <p:cNvSpPr>
            <a:spLocks noChangeArrowheads="1"/>
          </p:cNvSpPr>
          <p:nvPr/>
        </p:nvSpPr>
        <p:spPr bwMode="auto">
          <a:xfrm>
            <a:off x="467544" y="177249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0" name="Table 9">
            <a:extLst>
              <a:ext uri="{FF2B5EF4-FFF2-40B4-BE49-F238E27FC236}">
                <a16:creationId xmlns:a16="http://schemas.microsoft.com/office/drawing/2014/main" id="{309272E3-27BB-473F-98A2-C7914414B94E}"/>
              </a:ext>
            </a:extLst>
          </p:cNvPr>
          <p:cNvGraphicFramePr>
            <a:graphicFrameLocks noGrp="1"/>
          </p:cNvGraphicFramePr>
          <p:nvPr>
            <p:extLst>
              <p:ext uri="{D42A27DB-BD31-4B8C-83A1-F6EECF244321}">
                <p14:modId xmlns:p14="http://schemas.microsoft.com/office/powerpoint/2010/main" val="337882242"/>
              </p:ext>
            </p:extLst>
          </p:nvPr>
        </p:nvGraphicFramePr>
        <p:xfrm>
          <a:off x="3574638" y="2945298"/>
          <a:ext cx="5112568" cy="3373628"/>
        </p:xfrm>
        <a:graphic>
          <a:graphicData uri="http://schemas.openxmlformats.org/drawingml/2006/table">
            <a:tbl>
              <a:tblPr firstRow="1" bandRow="1"/>
              <a:tblGrid>
                <a:gridCol w="2556284">
                  <a:extLst>
                    <a:ext uri="{9D8B030D-6E8A-4147-A177-3AD203B41FA5}">
                      <a16:colId xmlns:a16="http://schemas.microsoft.com/office/drawing/2014/main" val="1733861146"/>
                    </a:ext>
                  </a:extLst>
                </a:gridCol>
                <a:gridCol w="2556284">
                  <a:extLst>
                    <a:ext uri="{9D8B030D-6E8A-4147-A177-3AD203B41FA5}">
                      <a16:colId xmlns:a16="http://schemas.microsoft.com/office/drawing/2014/main" val="970676737"/>
                    </a:ext>
                  </a:extLst>
                </a:gridCol>
              </a:tblGrid>
              <a:tr h="1422619">
                <a:tc>
                  <a:txBody>
                    <a:bodyPr/>
                    <a:lstStyle/>
                    <a:p>
                      <a:pPr algn="ctr">
                        <a:lnSpc>
                          <a:spcPct val="115000"/>
                        </a:lnSpc>
                        <a:spcAft>
                          <a:spcPts val="1000"/>
                        </a:spcAft>
                      </a:pPr>
                      <a:r>
                        <a:rPr lang="en-US" sz="1800" b="1" dirty="0">
                          <a:solidFill>
                            <a:schemeClr val="bg1"/>
                          </a:solidFill>
                          <a:effectLst/>
                          <a:latin typeface="+mn-lt"/>
                          <a:ea typeface="Calibri" panose="020F0502020204030204" pitchFamily="34" charset="0"/>
                          <a:cs typeface="Times New Roman" panose="02020603050405020304" pitchFamily="18" charset="0"/>
                        </a:rPr>
                        <a:t>Low Interest, High Influence</a:t>
                      </a:r>
                      <a:endParaRPr lang="en-IN" sz="1800" dirty="0">
                        <a:solidFill>
                          <a:schemeClr val="bg1"/>
                        </a:solidFill>
                        <a:effectLst/>
                        <a:latin typeface="+mn-lt"/>
                        <a:ea typeface="Calibri" panose="020F0502020204030204" pitchFamily="34" charset="0"/>
                        <a:cs typeface="Times New Roman" panose="02020603050405020304" pitchFamily="18" charset="0"/>
                      </a:endParaRPr>
                    </a:p>
                    <a:p>
                      <a:pPr algn="ctr">
                        <a:lnSpc>
                          <a:spcPct val="115000"/>
                        </a:lnSpc>
                        <a:spcAft>
                          <a:spcPts val="1000"/>
                        </a:spcAft>
                      </a:pPr>
                      <a:r>
                        <a:rPr lang="en-US" sz="1800" dirty="0">
                          <a:solidFill>
                            <a:srgbClr val="000000"/>
                          </a:solidFill>
                          <a:effectLst/>
                          <a:latin typeface="+mn-lt"/>
                          <a:ea typeface="Calibri" panose="020F0502020204030204" pitchFamily="34" charset="0"/>
                          <a:cs typeface="Times New Roman" panose="02020603050405020304" pitchFamily="18" charset="0"/>
                        </a:rPr>
                        <a:t>Keep them satisfied as they can be ‘defenders’</a:t>
                      </a:r>
                      <a:endParaRPr lang="en-IN" sz="1800" dirty="0">
                        <a:effectLst/>
                        <a:latin typeface="+mn-lt"/>
                        <a:ea typeface="Calibri" panose="020F0502020204030204" pitchFamily="34" charset="0"/>
                        <a:cs typeface="Times New Roman" panose="02020603050405020304" pitchFamily="18" charset="0"/>
                      </a:endParaRPr>
                    </a:p>
                    <a:p>
                      <a:pPr algn="ctr">
                        <a:lnSpc>
                          <a:spcPct val="115000"/>
                        </a:lnSpc>
                        <a:spcAft>
                          <a:spcPts val="1000"/>
                        </a:spcAft>
                      </a:pPr>
                      <a:r>
                        <a:rPr lang="en-US" sz="1800" dirty="0">
                          <a:solidFill>
                            <a:srgbClr val="000000"/>
                          </a:solidFill>
                          <a:effectLst/>
                          <a:latin typeface="+mn-lt"/>
                          <a:ea typeface="Calibri" panose="020F0502020204030204" pitchFamily="34" charset="0"/>
                          <a:cs typeface="Times New Roman" panose="02020603050405020304" pitchFamily="18" charset="0"/>
                        </a:rPr>
                        <a:t>Help them engage more</a:t>
                      </a:r>
                      <a:endParaRPr lang="en-IN" sz="1800" dirty="0">
                        <a:effectLst/>
                        <a:latin typeface="+mn-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BDAFC"/>
                    </a:solidFill>
                  </a:tcPr>
                </a:tc>
                <a:tc>
                  <a:txBody>
                    <a:bodyPr/>
                    <a:lstStyle/>
                    <a:p>
                      <a:pPr algn="ctr">
                        <a:lnSpc>
                          <a:spcPct val="115000"/>
                        </a:lnSpc>
                        <a:spcAft>
                          <a:spcPts val="1000"/>
                        </a:spcAft>
                      </a:pPr>
                      <a:r>
                        <a:rPr lang="en-US" sz="1800" b="1">
                          <a:solidFill>
                            <a:srgbClr val="000000"/>
                          </a:solidFill>
                          <a:effectLst/>
                          <a:latin typeface="+mn-lt"/>
                          <a:ea typeface="Calibri" panose="020F0502020204030204" pitchFamily="34" charset="0"/>
                          <a:cs typeface="Times New Roman" panose="02020603050405020304" pitchFamily="18" charset="0"/>
                        </a:rPr>
                        <a:t>High Interest, High Influence</a:t>
                      </a:r>
                      <a:endParaRPr lang="en-IN" sz="1800">
                        <a:effectLst/>
                        <a:latin typeface="+mn-lt"/>
                        <a:ea typeface="Calibri" panose="020F0502020204030204" pitchFamily="34" charset="0"/>
                        <a:cs typeface="Times New Roman" panose="02020603050405020304" pitchFamily="18" charset="0"/>
                      </a:endParaRPr>
                    </a:p>
                    <a:p>
                      <a:pPr algn="ctr">
                        <a:lnSpc>
                          <a:spcPct val="115000"/>
                        </a:lnSpc>
                        <a:spcAft>
                          <a:spcPts val="1000"/>
                        </a:spcAft>
                      </a:pPr>
                      <a:r>
                        <a:rPr lang="en-US" sz="1800">
                          <a:solidFill>
                            <a:srgbClr val="000000"/>
                          </a:solidFill>
                          <a:effectLst/>
                          <a:latin typeface="+mn-lt"/>
                          <a:ea typeface="Calibri" panose="020F0502020204030204" pitchFamily="34" charset="0"/>
                          <a:cs typeface="Times New Roman" panose="02020603050405020304" pitchFamily="18" charset="0"/>
                        </a:rPr>
                        <a:t>Engage them closely as they are key ‘drivers’</a:t>
                      </a:r>
                      <a:endParaRPr lang="en-IN" sz="1800">
                        <a:effectLst/>
                        <a:latin typeface="+mn-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96D8C8"/>
                    </a:solidFill>
                  </a:tcPr>
                </a:tc>
                <a:extLst>
                  <a:ext uri="{0D108BD9-81ED-4DB2-BD59-A6C34878D82A}">
                    <a16:rowId xmlns:a16="http://schemas.microsoft.com/office/drawing/2014/main" val="4165383340"/>
                  </a:ext>
                </a:extLst>
              </a:tr>
              <a:tr h="1173665">
                <a:tc>
                  <a:txBody>
                    <a:bodyPr/>
                    <a:lstStyle/>
                    <a:p>
                      <a:pPr algn="ctr">
                        <a:lnSpc>
                          <a:spcPct val="115000"/>
                        </a:lnSpc>
                        <a:spcAft>
                          <a:spcPts val="1000"/>
                        </a:spcAft>
                      </a:pPr>
                      <a:r>
                        <a:rPr lang="en-US" sz="1800" b="1">
                          <a:solidFill>
                            <a:srgbClr val="000000"/>
                          </a:solidFill>
                          <a:effectLst/>
                          <a:latin typeface="+mn-lt"/>
                          <a:ea typeface="Calibri" panose="020F0502020204030204" pitchFamily="34" charset="0"/>
                          <a:cs typeface="Times New Roman" panose="02020603050405020304" pitchFamily="18" charset="0"/>
                        </a:rPr>
                        <a:t>Low Interest, Low Influence</a:t>
                      </a:r>
                      <a:endParaRPr lang="en-IN" sz="1800">
                        <a:effectLst/>
                        <a:latin typeface="+mn-lt"/>
                        <a:ea typeface="Calibri" panose="020F0502020204030204" pitchFamily="34" charset="0"/>
                        <a:cs typeface="Times New Roman" panose="02020603050405020304" pitchFamily="18" charset="0"/>
                      </a:endParaRPr>
                    </a:p>
                    <a:p>
                      <a:pPr algn="ctr">
                        <a:lnSpc>
                          <a:spcPct val="115000"/>
                        </a:lnSpc>
                        <a:spcAft>
                          <a:spcPts val="1000"/>
                        </a:spcAft>
                      </a:pPr>
                      <a:r>
                        <a:rPr lang="en-US" sz="1800">
                          <a:solidFill>
                            <a:srgbClr val="000000"/>
                          </a:solidFill>
                          <a:effectLst/>
                          <a:latin typeface="+mn-lt"/>
                          <a:ea typeface="Calibri" panose="020F0502020204030204" pitchFamily="34" charset="0"/>
                          <a:cs typeface="Times New Roman" panose="02020603050405020304" pitchFamily="18" charset="0"/>
                        </a:rPr>
                        <a:t>Low Priority as they are ‘spectators’</a:t>
                      </a:r>
                      <a:endParaRPr lang="en-IN" sz="1800">
                        <a:effectLst/>
                        <a:latin typeface="+mn-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C48A"/>
                    </a:solidFill>
                  </a:tcPr>
                </a:tc>
                <a:tc>
                  <a:txBody>
                    <a:bodyPr/>
                    <a:lstStyle/>
                    <a:p>
                      <a:pPr algn="ctr">
                        <a:lnSpc>
                          <a:spcPct val="115000"/>
                        </a:lnSpc>
                        <a:spcAft>
                          <a:spcPts val="1000"/>
                        </a:spcAft>
                      </a:pPr>
                      <a:r>
                        <a:rPr lang="en-US" sz="1800" b="1" dirty="0">
                          <a:solidFill>
                            <a:srgbClr val="000000"/>
                          </a:solidFill>
                          <a:effectLst/>
                          <a:latin typeface="+mn-lt"/>
                          <a:ea typeface="Calibri" panose="020F0502020204030204" pitchFamily="34" charset="0"/>
                          <a:cs typeface="Times New Roman" panose="02020603050405020304" pitchFamily="18" charset="0"/>
                        </a:rPr>
                        <a:t>High Interest, Low Influence</a:t>
                      </a:r>
                      <a:endParaRPr lang="en-IN" sz="1800" dirty="0">
                        <a:effectLst/>
                        <a:latin typeface="+mn-lt"/>
                        <a:ea typeface="Calibri" panose="020F0502020204030204" pitchFamily="34" charset="0"/>
                        <a:cs typeface="Times New Roman" panose="02020603050405020304" pitchFamily="18" charset="0"/>
                      </a:endParaRPr>
                    </a:p>
                    <a:p>
                      <a:pPr algn="ctr">
                        <a:lnSpc>
                          <a:spcPct val="115000"/>
                        </a:lnSpc>
                        <a:spcAft>
                          <a:spcPts val="1000"/>
                        </a:spcAft>
                      </a:pPr>
                      <a:r>
                        <a:rPr lang="en-US" sz="1800" dirty="0">
                          <a:solidFill>
                            <a:srgbClr val="000000"/>
                          </a:solidFill>
                          <a:effectLst/>
                          <a:latin typeface="+mn-lt"/>
                          <a:ea typeface="Calibri" panose="020F0502020204030204" pitchFamily="34" charset="0"/>
                          <a:cs typeface="Times New Roman" panose="02020603050405020304" pitchFamily="18" charset="0"/>
                        </a:rPr>
                        <a:t>Keep them informed as they can be ‘blockers’</a:t>
                      </a:r>
                      <a:endParaRPr lang="en-IN" sz="1800" dirty="0">
                        <a:effectLst/>
                        <a:latin typeface="+mn-lt"/>
                        <a:ea typeface="Calibri" panose="020F0502020204030204" pitchFamily="34" charset="0"/>
                        <a:cs typeface="Times New Roman" panose="02020603050405020304" pitchFamily="18" charset="0"/>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95AA"/>
                    </a:solidFill>
                  </a:tcPr>
                </a:tc>
                <a:extLst>
                  <a:ext uri="{0D108BD9-81ED-4DB2-BD59-A6C34878D82A}">
                    <a16:rowId xmlns:a16="http://schemas.microsoft.com/office/drawing/2014/main" val="3522786086"/>
                  </a:ext>
                </a:extLst>
              </a:tr>
            </a:tbl>
          </a:graphicData>
        </a:graphic>
      </p:graphicFrame>
      <p:sp>
        <p:nvSpPr>
          <p:cNvPr id="2" name="Slide Number Placeholder 1">
            <a:extLst>
              <a:ext uri="{FF2B5EF4-FFF2-40B4-BE49-F238E27FC236}">
                <a16:creationId xmlns:a16="http://schemas.microsoft.com/office/drawing/2014/main" id="{4E25F9F3-D150-40AA-B25F-891047EC0D8A}"/>
              </a:ext>
            </a:extLst>
          </p:cNvPr>
          <p:cNvSpPr>
            <a:spLocks noGrp="1"/>
          </p:cNvSpPr>
          <p:nvPr>
            <p:ph type="sldNum" sz="quarter" idx="15"/>
          </p:nvPr>
        </p:nvSpPr>
        <p:spPr/>
        <p:txBody>
          <a:bodyPr/>
          <a:lstStyle/>
          <a:p>
            <a:fld id="{EDB199D8-6CC0-4684-8A57-B2ABCCD1628B}" type="slidenum">
              <a:rPr lang="en-IN" smtClean="0"/>
              <a:t>24</a:t>
            </a:fld>
            <a:endParaRPr lang="en-IN"/>
          </a:p>
        </p:txBody>
      </p:sp>
    </p:spTree>
    <p:extLst>
      <p:ext uri="{BB962C8B-B14F-4D97-AF65-F5344CB8AC3E}">
        <p14:creationId xmlns:p14="http://schemas.microsoft.com/office/powerpoint/2010/main" val="3351013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398A5E1-BC15-45A6-98A5-0E3C67731488}"/>
              </a:ext>
            </a:extLst>
          </p:cNvPr>
          <p:cNvSpPr>
            <a:spLocks noGrp="1"/>
          </p:cNvSpPr>
          <p:nvPr>
            <p:ph type="title"/>
          </p:nvPr>
        </p:nvSpPr>
        <p:spPr>
          <a:xfrm>
            <a:off x="1043608" y="476672"/>
            <a:ext cx="7643192" cy="701040"/>
          </a:xfrm>
        </p:spPr>
        <p:txBody>
          <a:bodyPr>
            <a:normAutofit fontScale="90000"/>
          </a:bodyPr>
          <a:lstStyle/>
          <a:p>
            <a:r>
              <a:rPr lang="en-GB" sz="2800" b="1" dirty="0">
                <a:solidFill>
                  <a:schemeClr val="bg1"/>
                </a:solidFill>
                <a:effectLst/>
                <a:ea typeface="Times New Roman" panose="02020603050405020304" pitchFamily="18" charset="0"/>
                <a:cs typeface="Times New Roman" panose="02020603050405020304" pitchFamily="18" charset="0"/>
              </a:rPr>
              <a:t>Interest and Influence matrix (continuation) </a:t>
            </a:r>
            <a:endParaRPr lang="en-IN" sz="2800" dirty="0">
              <a:solidFill>
                <a:schemeClr val="bg1"/>
              </a:solidFill>
            </a:endParaRPr>
          </a:p>
        </p:txBody>
      </p:sp>
      <p:pic>
        <p:nvPicPr>
          <p:cNvPr id="6" name="Content Placeholder 5">
            <a:extLst>
              <a:ext uri="{FF2B5EF4-FFF2-40B4-BE49-F238E27FC236}">
                <a16:creationId xmlns:a16="http://schemas.microsoft.com/office/drawing/2014/main" id="{B4952D86-82A8-4B31-B761-B799F31263D6}"/>
              </a:ext>
            </a:extLst>
          </p:cNvPr>
          <p:cNvPicPr>
            <a:picLocks noGrp="1" noChangeAspect="1"/>
          </p:cNvPicPr>
          <p:nvPr>
            <p:ph sz="quarter" idx="13"/>
          </p:nvPr>
        </p:nvPicPr>
        <p:blipFill>
          <a:blip r:embed="rId2"/>
          <a:stretch>
            <a:fillRect/>
          </a:stretch>
        </p:blipFill>
        <p:spPr>
          <a:xfrm>
            <a:off x="213755" y="1628800"/>
            <a:ext cx="8716489" cy="4680520"/>
          </a:xfrm>
        </p:spPr>
      </p:pic>
      <p:sp>
        <p:nvSpPr>
          <p:cNvPr id="2" name="Slide Number Placeholder 1">
            <a:extLst>
              <a:ext uri="{FF2B5EF4-FFF2-40B4-BE49-F238E27FC236}">
                <a16:creationId xmlns:a16="http://schemas.microsoft.com/office/drawing/2014/main" id="{0A34F425-98D4-49A6-A010-FC46219CDB71}"/>
              </a:ext>
            </a:extLst>
          </p:cNvPr>
          <p:cNvSpPr>
            <a:spLocks noGrp="1"/>
          </p:cNvSpPr>
          <p:nvPr>
            <p:ph type="sldNum" sz="quarter" idx="15"/>
          </p:nvPr>
        </p:nvSpPr>
        <p:spPr/>
        <p:txBody>
          <a:bodyPr/>
          <a:lstStyle/>
          <a:p>
            <a:fld id="{EDB199D8-6CC0-4684-8A57-B2ABCCD1628B}" type="slidenum">
              <a:rPr lang="en-IN" smtClean="0"/>
              <a:t>25</a:t>
            </a:fld>
            <a:endParaRPr lang="en-IN"/>
          </a:p>
        </p:txBody>
      </p:sp>
    </p:spTree>
    <p:extLst>
      <p:ext uri="{BB962C8B-B14F-4D97-AF65-F5344CB8AC3E}">
        <p14:creationId xmlns:p14="http://schemas.microsoft.com/office/powerpoint/2010/main" val="89396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9398A5E1-BC15-45A6-98A5-0E3C67731488}"/>
              </a:ext>
            </a:extLst>
          </p:cNvPr>
          <p:cNvSpPr>
            <a:spLocks noGrp="1"/>
          </p:cNvSpPr>
          <p:nvPr>
            <p:ph type="title"/>
          </p:nvPr>
        </p:nvSpPr>
        <p:spPr>
          <a:xfrm>
            <a:off x="1043608" y="476672"/>
            <a:ext cx="7643192" cy="701040"/>
          </a:xfrm>
        </p:spPr>
        <p:txBody>
          <a:bodyPr>
            <a:normAutofit fontScale="90000"/>
          </a:bodyPr>
          <a:lstStyle/>
          <a:p>
            <a:r>
              <a:rPr lang="en-GB" sz="2800" b="1" dirty="0">
                <a:solidFill>
                  <a:schemeClr val="bg1"/>
                </a:solidFill>
                <a:effectLst/>
                <a:ea typeface="Times New Roman" panose="02020603050405020304" pitchFamily="18" charset="0"/>
                <a:cs typeface="Times New Roman" panose="02020603050405020304" pitchFamily="18" charset="0"/>
              </a:rPr>
              <a:t>Interest and Influence matrix (continuation) </a:t>
            </a:r>
            <a:endParaRPr lang="en-IN" sz="2800" dirty="0">
              <a:solidFill>
                <a:schemeClr val="bg1"/>
              </a:solidFill>
            </a:endParaRPr>
          </a:p>
        </p:txBody>
      </p:sp>
      <p:pic>
        <p:nvPicPr>
          <p:cNvPr id="4" name="Content Placeholder 3">
            <a:extLst>
              <a:ext uri="{FF2B5EF4-FFF2-40B4-BE49-F238E27FC236}">
                <a16:creationId xmlns:a16="http://schemas.microsoft.com/office/drawing/2014/main" id="{1FE43851-839B-46E3-AF8B-40BFB6CE0BC2}"/>
              </a:ext>
            </a:extLst>
          </p:cNvPr>
          <p:cNvPicPr>
            <a:picLocks noGrp="1" noChangeAspect="1"/>
          </p:cNvPicPr>
          <p:nvPr>
            <p:ph sz="quarter" idx="13"/>
          </p:nvPr>
        </p:nvPicPr>
        <p:blipFill>
          <a:blip r:embed="rId2"/>
          <a:stretch>
            <a:fillRect/>
          </a:stretch>
        </p:blipFill>
        <p:spPr>
          <a:xfrm>
            <a:off x="192793" y="1628800"/>
            <a:ext cx="8759228" cy="4824536"/>
          </a:xfrm>
        </p:spPr>
      </p:pic>
      <p:sp>
        <p:nvSpPr>
          <p:cNvPr id="2" name="Slide Number Placeholder 1">
            <a:extLst>
              <a:ext uri="{FF2B5EF4-FFF2-40B4-BE49-F238E27FC236}">
                <a16:creationId xmlns:a16="http://schemas.microsoft.com/office/drawing/2014/main" id="{329FD047-06EC-49B9-B177-312B6C7B831A}"/>
              </a:ext>
            </a:extLst>
          </p:cNvPr>
          <p:cNvSpPr>
            <a:spLocks noGrp="1"/>
          </p:cNvSpPr>
          <p:nvPr>
            <p:ph type="sldNum" sz="quarter" idx="15"/>
          </p:nvPr>
        </p:nvSpPr>
        <p:spPr/>
        <p:txBody>
          <a:bodyPr/>
          <a:lstStyle/>
          <a:p>
            <a:fld id="{EDB199D8-6CC0-4684-8A57-B2ABCCD1628B}" type="slidenum">
              <a:rPr lang="en-IN" smtClean="0"/>
              <a:t>26</a:t>
            </a:fld>
            <a:endParaRPr lang="en-IN"/>
          </a:p>
        </p:txBody>
      </p:sp>
    </p:spTree>
    <p:extLst>
      <p:ext uri="{BB962C8B-B14F-4D97-AF65-F5344CB8AC3E}">
        <p14:creationId xmlns:p14="http://schemas.microsoft.com/office/powerpoint/2010/main" val="2315045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EBF472-C006-43A5-AA26-23313B0E407F}"/>
              </a:ext>
            </a:extLst>
          </p:cNvPr>
          <p:cNvSpPr>
            <a:spLocks noGrp="1"/>
          </p:cNvSpPr>
          <p:nvPr>
            <p:ph sz="quarter" idx="13"/>
          </p:nvPr>
        </p:nvSpPr>
        <p:spPr>
          <a:xfrm>
            <a:off x="143508" y="1340768"/>
            <a:ext cx="8856984" cy="5256584"/>
          </a:xfrm>
        </p:spPr>
        <p:txBody>
          <a:bodyPr>
            <a:noAutofit/>
          </a:bodyPr>
          <a:lstStyle/>
          <a:p>
            <a:pPr marL="285750" indent="-285750" algn="l">
              <a:lnSpc>
                <a:spcPct val="150000"/>
              </a:lnSpc>
              <a:spcAft>
                <a:spcPts val="1000"/>
              </a:spcAft>
              <a:buClr>
                <a:schemeClr val="tx1"/>
              </a:buClr>
              <a:buFont typeface="Wingdings" panose="05000000000000000000" pitchFamily="2" charset="2"/>
              <a:buChar char="Ø"/>
            </a:pPr>
            <a:r>
              <a:rPr lang="en-US" sz="2400" dirty="0">
                <a:ln>
                  <a:noFill/>
                </a:ln>
                <a:effectLst>
                  <a:outerShdw blurRad="38100" dist="19050" dir="2700000" algn="tl">
                    <a:schemeClr val="dk1">
                      <a:alpha val="40000"/>
                    </a:schemeClr>
                  </a:outerShdw>
                </a:effectLst>
                <a:ea typeface="Calibri" panose="020F0502020204030204" pitchFamily="34" charset="0"/>
                <a:cs typeface="Calibri" panose="020F0502020204030204" pitchFamily="34" charset="0"/>
              </a:rPr>
              <a:t>In addition, a clear strategy is vital to identifying and resolving problems before they become significant issues, and for keeping project stakeholders in the project loop.</a:t>
            </a:r>
            <a:endParaRPr lang="en-IN" sz="2400" dirty="0">
              <a:effectLst/>
              <a:ea typeface="Calibri" panose="020F0502020204030204" pitchFamily="34" charset="0"/>
              <a:cs typeface="Times New Roman" panose="02020603050405020304" pitchFamily="18" charset="0"/>
            </a:endParaRPr>
          </a:p>
          <a:p>
            <a:pPr marL="342900" lvl="0" indent="-342900" algn="l">
              <a:lnSpc>
                <a:spcPct val="115000"/>
              </a:lnSpc>
              <a:spcBef>
                <a:spcPts val="0"/>
              </a:spcBef>
              <a:buClr>
                <a:schemeClr val="tx1"/>
              </a:buClr>
              <a:buFont typeface="Arial" panose="020B0604020202020204" pitchFamily="34" charset="0"/>
              <a:buChar char="•"/>
              <a:tabLst>
                <a:tab pos="457200" algn="l"/>
              </a:tabLst>
            </a:pPr>
            <a:r>
              <a:rPr lang="en-US" sz="2400" dirty="0">
                <a:ln>
                  <a:noFill/>
                </a:ln>
                <a:effectLst>
                  <a:outerShdw blurRad="38100" dist="19050" dir="2700000" algn="tl">
                    <a:schemeClr val="dk1">
                      <a:alpha val="40000"/>
                    </a:schemeClr>
                  </a:outerShdw>
                </a:effectLst>
                <a:ea typeface="Calibri" panose="020F0502020204030204" pitchFamily="34" charset="0"/>
                <a:cs typeface="Calibri" panose="020F0502020204030204" pitchFamily="34" charset="0"/>
              </a:rPr>
              <a:t>A communication objective will be set before every meeting </a:t>
            </a:r>
            <a:endParaRPr lang="en-IN" sz="2400" dirty="0">
              <a:effectLst/>
              <a:ea typeface="Calibri" panose="020F0502020204030204" pitchFamily="34" charset="0"/>
              <a:cs typeface="Times New Roman" panose="02020603050405020304" pitchFamily="18" charset="0"/>
            </a:endParaRPr>
          </a:p>
          <a:p>
            <a:pPr marL="342900" lvl="0" indent="-342900" algn="l">
              <a:lnSpc>
                <a:spcPct val="115000"/>
              </a:lnSpc>
              <a:spcAft>
                <a:spcPts val="1000"/>
              </a:spcAft>
              <a:buClr>
                <a:schemeClr val="tx1"/>
              </a:buClr>
              <a:buFont typeface="Arial" panose="020B0604020202020204" pitchFamily="34" charset="0"/>
              <a:buChar char="•"/>
              <a:tabLst>
                <a:tab pos="457200" algn="l"/>
              </a:tabLst>
            </a:pPr>
            <a:r>
              <a:rPr lang="en-US" sz="2400" dirty="0">
                <a:ln>
                  <a:noFill/>
                </a:ln>
                <a:effectLst>
                  <a:outerShdw blurRad="38100" dist="19050" dir="2700000" algn="tl">
                    <a:schemeClr val="dk1">
                      <a:alpha val="40000"/>
                    </a:schemeClr>
                  </a:outerShdw>
                </a:effectLst>
                <a:ea typeface="Calibri" panose="020F0502020204030204" pitchFamily="34" charset="0"/>
                <a:cs typeface="Calibri" panose="020F0502020204030204" pitchFamily="34" charset="0"/>
              </a:rPr>
              <a:t>Defining and </a:t>
            </a:r>
            <a:r>
              <a:rPr lang="en-US" sz="2400" dirty="0" err="1">
                <a:ln>
                  <a:noFill/>
                </a:ln>
                <a:effectLst>
                  <a:outerShdw blurRad="38100" dist="19050" dir="2700000" algn="tl">
                    <a:schemeClr val="dk1">
                      <a:alpha val="40000"/>
                    </a:schemeClr>
                  </a:outerShdw>
                </a:effectLst>
                <a:ea typeface="Calibri" panose="020F0502020204030204" pitchFamily="34" charset="0"/>
                <a:cs typeface="Calibri" panose="020F0502020204030204" pitchFamily="34" charset="0"/>
              </a:rPr>
              <a:t>prioritising</a:t>
            </a:r>
            <a:r>
              <a:rPr lang="en-US" sz="2400" dirty="0">
                <a:ln>
                  <a:noFill/>
                </a:ln>
                <a:effectLst>
                  <a:outerShdw blurRad="38100" dist="19050" dir="2700000" algn="tl">
                    <a:schemeClr val="dk1">
                      <a:alpha val="40000"/>
                    </a:schemeClr>
                  </a:outerShdw>
                </a:effectLst>
                <a:ea typeface="Calibri" panose="020F0502020204030204" pitchFamily="34" charset="0"/>
                <a:cs typeface="Calibri" panose="020F0502020204030204" pitchFamily="34" charset="0"/>
              </a:rPr>
              <a:t> our key stakeholders </a:t>
            </a:r>
            <a:endParaRPr lang="en-IN" sz="2400" dirty="0">
              <a:effectLst/>
              <a:ea typeface="Calibri" panose="020F0502020204030204" pitchFamily="34" charset="0"/>
              <a:cs typeface="Times New Roman" panose="02020603050405020304" pitchFamily="18" charset="0"/>
            </a:endParaRPr>
          </a:p>
          <a:p>
            <a:pPr marL="342900" lvl="0" indent="-342900" algn="l">
              <a:lnSpc>
                <a:spcPct val="115000"/>
              </a:lnSpc>
              <a:spcAft>
                <a:spcPts val="1000"/>
              </a:spcAft>
              <a:buClr>
                <a:schemeClr val="tx1"/>
              </a:buClr>
              <a:buFont typeface="Arial" panose="020B0604020202020204" pitchFamily="34" charset="0"/>
              <a:buChar char="•"/>
              <a:tabLst>
                <a:tab pos="457200" algn="l"/>
              </a:tabLst>
            </a:pPr>
            <a:r>
              <a:rPr lang="en-US" sz="2400" dirty="0">
                <a:ln>
                  <a:noFill/>
                </a:ln>
                <a:effectLst>
                  <a:outerShdw blurRad="38100" dist="19050" dir="2700000" algn="tl">
                    <a:schemeClr val="dk1">
                      <a:alpha val="40000"/>
                    </a:schemeClr>
                  </a:outerShdw>
                </a:effectLst>
                <a:ea typeface="Calibri" panose="020F0502020204030204" pitchFamily="34" charset="0"/>
                <a:cs typeface="Calibri" panose="020F0502020204030204" pitchFamily="34" charset="0"/>
              </a:rPr>
              <a:t>Developing communication tactics for each stakeholder group </a:t>
            </a:r>
            <a:endParaRPr lang="en-IN" sz="2400" dirty="0">
              <a:effectLst/>
              <a:ea typeface="Calibri" panose="020F0502020204030204" pitchFamily="34" charset="0"/>
              <a:cs typeface="Times New Roman" panose="02020603050405020304" pitchFamily="18" charset="0"/>
            </a:endParaRPr>
          </a:p>
          <a:p>
            <a:pPr marL="342900" lvl="0" indent="-342900" algn="l">
              <a:lnSpc>
                <a:spcPct val="115000"/>
              </a:lnSpc>
              <a:spcAft>
                <a:spcPts val="1000"/>
              </a:spcAft>
              <a:buClr>
                <a:schemeClr val="tx1"/>
              </a:buClr>
              <a:buFont typeface="Arial" panose="020B0604020202020204" pitchFamily="34" charset="0"/>
              <a:buChar char="•"/>
              <a:tabLst>
                <a:tab pos="457200" algn="l"/>
              </a:tabLst>
            </a:pPr>
            <a:r>
              <a:rPr lang="en-US" sz="2400" dirty="0">
                <a:ln>
                  <a:noFill/>
                </a:ln>
                <a:effectLst>
                  <a:outerShdw blurRad="38100" dist="19050" dir="2700000" algn="tl">
                    <a:schemeClr val="dk1">
                      <a:alpha val="40000"/>
                    </a:schemeClr>
                  </a:outerShdw>
                </a:effectLst>
                <a:ea typeface="Calibri" panose="020F0502020204030204" pitchFamily="34" charset="0"/>
                <a:cs typeface="Calibri" panose="020F0502020204030204" pitchFamily="34" charset="0"/>
              </a:rPr>
              <a:t>Allocating budget and responsibilities </a:t>
            </a:r>
            <a:endParaRPr lang="en-IN" sz="2400" dirty="0">
              <a:effectLst/>
              <a:ea typeface="Calibri" panose="020F0502020204030204" pitchFamily="34" charset="0"/>
              <a:cs typeface="Times New Roman" panose="02020603050405020304" pitchFamily="18" charset="0"/>
            </a:endParaRPr>
          </a:p>
          <a:p>
            <a:pPr marL="342900" lvl="0" indent="-342900" algn="l">
              <a:lnSpc>
                <a:spcPct val="115000"/>
              </a:lnSpc>
              <a:spcAft>
                <a:spcPts val="1000"/>
              </a:spcAft>
              <a:buClr>
                <a:schemeClr val="tx1"/>
              </a:buClr>
              <a:buFont typeface="Arial" panose="020B0604020202020204" pitchFamily="34" charset="0"/>
              <a:buChar char="•"/>
              <a:tabLst>
                <a:tab pos="457200" algn="l"/>
              </a:tabLst>
            </a:pPr>
            <a:r>
              <a:rPr lang="en-US" sz="2400" dirty="0">
                <a:ln>
                  <a:noFill/>
                </a:ln>
                <a:effectLst>
                  <a:outerShdw blurRad="38100" dist="19050" dir="2700000" algn="tl">
                    <a:schemeClr val="dk1">
                      <a:alpha val="40000"/>
                    </a:schemeClr>
                  </a:outerShdw>
                </a:effectLst>
                <a:ea typeface="Calibri" panose="020F0502020204030204" pitchFamily="34" charset="0"/>
                <a:cs typeface="Calibri" panose="020F0502020204030204" pitchFamily="34" charset="0"/>
              </a:rPr>
              <a:t>Developing a quarterly communication calendar </a:t>
            </a:r>
            <a:endParaRPr lang="en-IN" sz="2400" dirty="0">
              <a:effectLst/>
              <a:ea typeface="Calibri" panose="020F0502020204030204" pitchFamily="34" charset="0"/>
              <a:cs typeface="Times New Roman" panose="02020603050405020304" pitchFamily="18" charset="0"/>
            </a:endParaRPr>
          </a:p>
          <a:p>
            <a:pPr marL="342900" lvl="0" indent="-342900" algn="l">
              <a:lnSpc>
                <a:spcPct val="115000"/>
              </a:lnSpc>
              <a:spcAft>
                <a:spcPts val="1000"/>
              </a:spcAft>
              <a:buClr>
                <a:schemeClr val="tx1"/>
              </a:buClr>
              <a:buFont typeface="Arial" panose="020B0604020202020204" pitchFamily="34" charset="0"/>
              <a:buChar char="•"/>
              <a:tabLst>
                <a:tab pos="457200" algn="l"/>
              </a:tabLst>
            </a:pPr>
            <a:r>
              <a:rPr lang="en-US" sz="2400" dirty="0">
                <a:ln>
                  <a:noFill/>
                </a:ln>
                <a:effectLst>
                  <a:outerShdw blurRad="38100" dist="19050" dir="2700000" algn="tl">
                    <a:schemeClr val="dk1">
                      <a:alpha val="40000"/>
                    </a:schemeClr>
                  </a:outerShdw>
                </a:effectLst>
                <a:ea typeface="Calibri" panose="020F0502020204030204" pitchFamily="34" charset="0"/>
                <a:cs typeface="Calibri" panose="020F0502020204030204" pitchFamily="34" charset="0"/>
              </a:rPr>
              <a:t>Accessing results and adapting the plan </a:t>
            </a:r>
            <a:endParaRPr lang="en-IN" sz="2400" dirty="0">
              <a:effectLst/>
              <a:ea typeface="Calibri" panose="020F0502020204030204" pitchFamily="34" charset="0"/>
              <a:cs typeface="Times New Roman" panose="02020603050405020304" pitchFamily="18" charset="0"/>
            </a:endParaRPr>
          </a:p>
          <a:p>
            <a:pPr algn="l">
              <a:buClr>
                <a:schemeClr val="tx1"/>
              </a:buClr>
            </a:pPr>
            <a:endParaRPr lang="en-IN" sz="2400" dirty="0"/>
          </a:p>
        </p:txBody>
      </p:sp>
      <p:sp>
        <p:nvSpPr>
          <p:cNvPr id="3" name="Title 2">
            <a:extLst>
              <a:ext uri="{FF2B5EF4-FFF2-40B4-BE49-F238E27FC236}">
                <a16:creationId xmlns:a16="http://schemas.microsoft.com/office/drawing/2014/main" id="{1C3DAB48-616E-4B07-81CF-28704B69126F}"/>
              </a:ext>
            </a:extLst>
          </p:cNvPr>
          <p:cNvSpPr>
            <a:spLocks noGrp="1"/>
          </p:cNvSpPr>
          <p:nvPr>
            <p:ph type="title"/>
          </p:nvPr>
        </p:nvSpPr>
        <p:spPr>
          <a:xfrm>
            <a:off x="457200" y="411480"/>
            <a:ext cx="8507288" cy="701040"/>
          </a:xfrm>
        </p:spPr>
        <p:txBody>
          <a:bodyPr>
            <a:noAutofit/>
          </a:bodyPr>
          <a:lstStyle/>
          <a:p>
            <a:r>
              <a:rPr lang="en-GB" sz="2800" b="1" dirty="0">
                <a:solidFill>
                  <a:schemeClr val="bg1"/>
                </a:solidFill>
                <a:effectLst/>
                <a:ea typeface="Times New Roman" panose="02020603050405020304" pitchFamily="18" charset="0"/>
                <a:cs typeface="Times New Roman" panose="02020603050405020304" pitchFamily="18" charset="0"/>
              </a:rPr>
              <a:t>Communication Plan for Stakeholders </a:t>
            </a:r>
            <a:endParaRPr lang="en-IN" sz="2800" dirty="0">
              <a:solidFill>
                <a:schemeClr val="bg1"/>
              </a:solidFill>
            </a:endParaRPr>
          </a:p>
        </p:txBody>
      </p:sp>
      <p:sp>
        <p:nvSpPr>
          <p:cNvPr id="4" name="Slide Number Placeholder 3">
            <a:extLst>
              <a:ext uri="{FF2B5EF4-FFF2-40B4-BE49-F238E27FC236}">
                <a16:creationId xmlns:a16="http://schemas.microsoft.com/office/drawing/2014/main" id="{7D6A2C96-50A3-4613-B790-9B5078C21208}"/>
              </a:ext>
            </a:extLst>
          </p:cNvPr>
          <p:cNvSpPr>
            <a:spLocks noGrp="1"/>
          </p:cNvSpPr>
          <p:nvPr>
            <p:ph type="sldNum" sz="quarter" idx="15"/>
          </p:nvPr>
        </p:nvSpPr>
        <p:spPr/>
        <p:txBody>
          <a:bodyPr/>
          <a:lstStyle/>
          <a:p>
            <a:fld id="{EDB199D8-6CC0-4684-8A57-B2ABCCD1628B}" type="slidenum">
              <a:rPr lang="en-IN" smtClean="0"/>
              <a:t>27</a:t>
            </a:fld>
            <a:endParaRPr lang="en-IN"/>
          </a:p>
        </p:txBody>
      </p:sp>
    </p:spTree>
    <p:extLst>
      <p:ext uri="{BB962C8B-B14F-4D97-AF65-F5344CB8AC3E}">
        <p14:creationId xmlns:p14="http://schemas.microsoft.com/office/powerpoint/2010/main" val="999916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E0D56A-1701-4F62-89F2-1532542A9023}"/>
              </a:ext>
            </a:extLst>
          </p:cNvPr>
          <p:cNvSpPr>
            <a:spLocks noGrp="1"/>
          </p:cNvSpPr>
          <p:nvPr>
            <p:ph sz="quarter" idx="13"/>
          </p:nvPr>
        </p:nvSpPr>
        <p:spPr>
          <a:xfrm>
            <a:off x="179512" y="1628800"/>
            <a:ext cx="8640960" cy="4504520"/>
          </a:xfrm>
        </p:spPr>
        <p:txBody>
          <a:bodyPr>
            <a:normAutofit fontScale="77500" lnSpcReduction="20000"/>
          </a:bodyPr>
          <a:lstStyle/>
          <a:p>
            <a:pPr marL="342900" indent="-342900" algn="l">
              <a:lnSpc>
                <a:spcPct val="115000"/>
              </a:lnSpc>
              <a:spcAft>
                <a:spcPts val="1000"/>
              </a:spcAft>
              <a:buClr>
                <a:schemeClr val="tx1"/>
              </a:buClr>
              <a:buFont typeface="Wingdings" panose="05000000000000000000" pitchFamily="2" charset="2"/>
              <a:buChar char="Ø"/>
            </a:pPr>
            <a:r>
              <a:rPr lang="en-US" sz="3100" b="1" dirty="0">
                <a:effectLst/>
                <a:ea typeface="Calibri" panose="020F0502020204030204" pitchFamily="34" charset="0"/>
                <a:cs typeface="Times New Roman" panose="02020603050405020304" pitchFamily="18" charset="0"/>
              </a:rPr>
              <a:t>Example: </a:t>
            </a:r>
            <a:endParaRPr lang="en-IN" sz="3100" dirty="0">
              <a:effectLst/>
              <a:ea typeface="Calibri" panose="020F0502020204030204" pitchFamily="34" charset="0"/>
              <a:cs typeface="Times New Roman" panose="02020603050405020304" pitchFamily="18" charset="0"/>
            </a:endParaRPr>
          </a:p>
          <a:p>
            <a:pPr marL="342900" lvl="0" indent="-342900" algn="l">
              <a:lnSpc>
                <a:spcPct val="115000"/>
              </a:lnSpc>
              <a:buClr>
                <a:schemeClr val="tx1"/>
              </a:buClr>
              <a:buFont typeface="Symbol" panose="05050102010706020507" pitchFamily="18" charset="2"/>
              <a:buChar char=""/>
            </a:pPr>
            <a:r>
              <a:rPr lang="en-US" sz="3100" dirty="0">
                <a:effectLst/>
                <a:ea typeface="Calibri" panose="020F0502020204030204" pitchFamily="34" charset="0"/>
                <a:cs typeface="Times New Roman" panose="02020603050405020304" pitchFamily="18" charset="0"/>
              </a:rPr>
              <a:t>Walk through of progress to High Interest and High Influence stakeholders </a:t>
            </a:r>
            <a:endParaRPr lang="en-IN" sz="3100" dirty="0">
              <a:effectLst/>
              <a:ea typeface="Calibri" panose="020F0502020204030204" pitchFamily="34" charset="0"/>
              <a:cs typeface="Times New Roman" panose="02020603050405020304" pitchFamily="18" charset="0"/>
            </a:endParaRPr>
          </a:p>
          <a:p>
            <a:pPr marL="342900" lvl="0" indent="-342900" algn="l">
              <a:lnSpc>
                <a:spcPct val="115000"/>
              </a:lnSpc>
              <a:buClr>
                <a:schemeClr val="tx1"/>
              </a:buClr>
              <a:buFont typeface="Symbol" panose="05050102010706020507" pitchFamily="18" charset="2"/>
              <a:buChar char=""/>
            </a:pPr>
            <a:r>
              <a:rPr lang="en-US" sz="3100" dirty="0">
                <a:effectLst/>
                <a:ea typeface="Calibri" panose="020F0502020204030204" pitchFamily="34" charset="0"/>
                <a:cs typeface="Times New Roman" panose="02020603050405020304" pitchFamily="18" charset="0"/>
              </a:rPr>
              <a:t>Providing single page dashboard and communicate via meetings </a:t>
            </a:r>
            <a:endParaRPr lang="en-IN" sz="3100" dirty="0">
              <a:effectLst/>
              <a:ea typeface="Calibri" panose="020F0502020204030204" pitchFamily="34" charset="0"/>
              <a:cs typeface="Times New Roman" panose="02020603050405020304" pitchFamily="18" charset="0"/>
            </a:endParaRPr>
          </a:p>
          <a:p>
            <a:pPr marL="342900" lvl="0" indent="-342900" algn="l">
              <a:lnSpc>
                <a:spcPct val="115000"/>
              </a:lnSpc>
              <a:spcAft>
                <a:spcPts val="1000"/>
              </a:spcAft>
              <a:buClr>
                <a:schemeClr val="tx1"/>
              </a:buClr>
              <a:buFont typeface="Symbol" panose="05050102010706020507" pitchFamily="18" charset="2"/>
              <a:buChar char=""/>
            </a:pPr>
            <a:r>
              <a:rPr lang="en-US" sz="3100" dirty="0">
                <a:effectLst/>
                <a:ea typeface="Calibri" panose="020F0502020204030204" pitchFamily="34" charset="0"/>
                <a:cs typeface="Times New Roman" panose="02020603050405020304" pitchFamily="18" charset="0"/>
              </a:rPr>
              <a:t>Weekly report for High Interest and Low Influence </a:t>
            </a:r>
            <a:endParaRPr lang="en-IN" sz="3100" dirty="0">
              <a:effectLst/>
              <a:ea typeface="Calibri" panose="020F0502020204030204" pitchFamily="34" charset="0"/>
              <a:cs typeface="Times New Roman" panose="02020603050405020304" pitchFamily="18" charset="0"/>
            </a:endParaRPr>
          </a:p>
          <a:p>
            <a:pPr algn="l">
              <a:lnSpc>
                <a:spcPct val="115000"/>
              </a:lnSpc>
              <a:spcAft>
                <a:spcPts val="1000"/>
              </a:spcAft>
            </a:pPr>
            <a:r>
              <a:rPr lang="en-US" sz="3100" dirty="0">
                <a:effectLst/>
                <a:ea typeface="Calibri" panose="020F0502020204030204" pitchFamily="34" charset="0"/>
                <a:cs typeface="Times New Roman" panose="02020603050405020304" pitchFamily="18" charset="0"/>
              </a:rPr>
              <a:t> </a:t>
            </a:r>
            <a:endParaRPr lang="en-IN" sz="3100" dirty="0">
              <a:effectLst/>
              <a:ea typeface="Calibri" panose="020F0502020204030204" pitchFamily="34" charset="0"/>
              <a:cs typeface="Times New Roman" panose="02020603050405020304" pitchFamily="18" charset="0"/>
            </a:endParaRPr>
          </a:p>
          <a:p>
            <a:pPr algn="l">
              <a:lnSpc>
                <a:spcPct val="115000"/>
              </a:lnSpc>
              <a:spcAft>
                <a:spcPts val="1000"/>
              </a:spcAft>
            </a:pPr>
            <a:r>
              <a:rPr lang="en-US" sz="3100" b="1" u="sng" dirty="0">
                <a:effectLst/>
                <a:ea typeface="Calibri" panose="020F0502020204030204" pitchFamily="34" charset="0"/>
                <a:cs typeface="Times New Roman" panose="02020603050405020304" pitchFamily="18" charset="0"/>
              </a:rPr>
              <a:t>RESULT:</a:t>
            </a:r>
            <a:endParaRPr lang="en-IN" sz="3100" b="1" u="sng" dirty="0">
              <a:effectLst/>
              <a:ea typeface="Calibri" panose="020F0502020204030204" pitchFamily="34" charset="0"/>
              <a:cs typeface="Times New Roman" panose="02020603050405020304" pitchFamily="18" charset="0"/>
            </a:endParaRPr>
          </a:p>
          <a:p>
            <a:pPr indent="457200" algn="l">
              <a:lnSpc>
                <a:spcPct val="115000"/>
              </a:lnSpc>
              <a:spcAft>
                <a:spcPts val="1000"/>
              </a:spcAft>
            </a:pPr>
            <a:r>
              <a:rPr lang="en-US" sz="3100" dirty="0">
                <a:effectLst/>
                <a:ea typeface="Calibri" panose="020F0502020204030204" pitchFamily="34" charset="0"/>
                <a:cs typeface="Times New Roman" panose="02020603050405020304" pitchFamily="18" charset="0"/>
              </a:rPr>
              <a:t>Thus the Project Methodology was identified stakeholders were described. </a:t>
            </a:r>
            <a:endParaRPr lang="en-IN" sz="3100" dirty="0">
              <a:effectLst/>
              <a:ea typeface="Calibri" panose="020F0502020204030204" pitchFamily="34" charset="0"/>
              <a:cs typeface="Times New Roman" panose="02020603050405020304" pitchFamily="18" charset="0"/>
            </a:endParaRPr>
          </a:p>
          <a:p>
            <a:endParaRPr lang="en-IN" dirty="0"/>
          </a:p>
        </p:txBody>
      </p:sp>
      <p:sp>
        <p:nvSpPr>
          <p:cNvPr id="3" name="Title 2">
            <a:extLst>
              <a:ext uri="{FF2B5EF4-FFF2-40B4-BE49-F238E27FC236}">
                <a16:creationId xmlns:a16="http://schemas.microsoft.com/office/drawing/2014/main" id="{3C8F0C9D-0104-4B80-8248-40A306A5F35B}"/>
              </a:ext>
            </a:extLst>
          </p:cNvPr>
          <p:cNvSpPr>
            <a:spLocks noGrp="1"/>
          </p:cNvSpPr>
          <p:nvPr>
            <p:ph type="title"/>
          </p:nvPr>
        </p:nvSpPr>
        <p:spPr>
          <a:xfrm>
            <a:off x="539552" y="404664"/>
            <a:ext cx="8424936" cy="792088"/>
          </a:xfrm>
        </p:spPr>
        <p:txBody>
          <a:bodyPr>
            <a:noAutofit/>
          </a:bodyPr>
          <a:lstStyle/>
          <a:p>
            <a:r>
              <a:rPr lang="en-GB" sz="2800" b="1" dirty="0">
                <a:solidFill>
                  <a:schemeClr val="bg1"/>
                </a:solidFill>
                <a:effectLst/>
                <a:ea typeface="Times New Roman" panose="02020603050405020304" pitchFamily="18" charset="0"/>
                <a:cs typeface="Times New Roman" panose="02020603050405020304" pitchFamily="18" charset="0"/>
              </a:rPr>
              <a:t>Communication Plan for Stakeholders (Continuation) </a:t>
            </a:r>
            <a:endParaRPr lang="en-IN" sz="2800" dirty="0"/>
          </a:p>
        </p:txBody>
      </p:sp>
      <p:sp>
        <p:nvSpPr>
          <p:cNvPr id="4" name="Slide Number Placeholder 3">
            <a:extLst>
              <a:ext uri="{FF2B5EF4-FFF2-40B4-BE49-F238E27FC236}">
                <a16:creationId xmlns:a16="http://schemas.microsoft.com/office/drawing/2014/main" id="{F4E935EF-C730-4617-8D92-145A55BD0B20}"/>
              </a:ext>
            </a:extLst>
          </p:cNvPr>
          <p:cNvSpPr>
            <a:spLocks noGrp="1"/>
          </p:cNvSpPr>
          <p:nvPr>
            <p:ph type="sldNum" sz="quarter" idx="15"/>
          </p:nvPr>
        </p:nvSpPr>
        <p:spPr/>
        <p:txBody>
          <a:bodyPr/>
          <a:lstStyle/>
          <a:p>
            <a:fld id="{EDB199D8-6CC0-4684-8A57-B2ABCCD1628B}" type="slidenum">
              <a:rPr lang="en-IN" smtClean="0"/>
              <a:t>28</a:t>
            </a:fld>
            <a:endParaRPr lang="en-IN"/>
          </a:p>
        </p:txBody>
      </p:sp>
    </p:spTree>
    <p:extLst>
      <p:ext uri="{BB962C8B-B14F-4D97-AF65-F5344CB8AC3E}">
        <p14:creationId xmlns:p14="http://schemas.microsoft.com/office/powerpoint/2010/main" val="2439962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677989-E0FB-4097-BC9C-CDCC76F65912}"/>
              </a:ext>
            </a:extLst>
          </p:cNvPr>
          <p:cNvSpPr>
            <a:spLocks noGrp="1"/>
          </p:cNvSpPr>
          <p:nvPr>
            <p:ph sz="quarter" idx="13"/>
          </p:nvPr>
        </p:nvSpPr>
        <p:spPr>
          <a:xfrm>
            <a:off x="457200" y="2780928"/>
            <a:ext cx="8229600" cy="1656184"/>
          </a:xfrm>
        </p:spPr>
        <p:txBody>
          <a:bodyPr>
            <a:normAutofit/>
          </a:bodyPr>
          <a:lstStyle/>
          <a:p>
            <a:r>
              <a:rPr lang="en-GB" sz="4800" b="1" i="1" dirty="0">
                <a:effectLst/>
                <a:latin typeface="+mj-lt"/>
                <a:ea typeface="Calibri" panose="020F0502020204030204" pitchFamily="34" charset="0"/>
              </a:rPr>
              <a:t>Project Scope and Requirements Management</a:t>
            </a:r>
            <a:endParaRPr lang="en-IN" sz="4800" dirty="0">
              <a:effectLst/>
              <a:latin typeface="+mj-lt"/>
              <a:ea typeface="Calibri" panose="020F0502020204030204" pitchFamily="34" charset="0"/>
            </a:endParaRPr>
          </a:p>
          <a:p>
            <a:endParaRPr lang="en-IN" sz="5400" dirty="0">
              <a:latin typeface="+mj-lt"/>
            </a:endParaRPr>
          </a:p>
        </p:txBody>
      </p:sp>
      <p:sp>
        <p:nvSpPr>
          <p:cNvPr id="3" name="Slide Number Placeholder 2">
            <a:extLst>
              <a:ext uri="{FF2B5EF4-FFF2-40B4-BE49-F238E27FC236}">
                <a16:creationId xmlns:a16="http://schemas.microsoft.com/office/drawing/2014/main" id="{E93E42D7-FFD8-4CA5-B93E-A417AF984B66}"/>
              </a:ext>
            </a:extLst>
          </p:cNvPr>
          <p:cNvSpPr>
            <a:spLocks noGrp="1"/>
          </p:cNvSpPr>
          <p:nvPr>
            <p:ph type="sldNum" sz="quarter" idx="15"/>
          </p:nvPr>
        </p:nvSpPr>
        <p:spPr/>
        <p:txBody>
          <a:bodyPr/>
          <a:lstStyle/>
          <a:p>
            <a:fld id="{EDB199D8-6CC0-4684-8A57-B2ABCCD1628B}" type="slidenum">
              <a:rPr lang="en-IN" smtClean="0"/>
              <a:t>29</a:t>
            </a:fld>
            <a:endParaRPr lang="en-IN"/>
          </a:p>
        </p:txBody>
      </p:sp>
    </p:spTree>
    <p:extLst>
      <p:ext uri="{BB962C8B-B14F-4D97-AF65-F5344CB8AC3E}">
        <p14:creationId xmlns:p14="http://schemas.microsoft.com/office/powerpoint/2010/main" val="1420593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1916832"/>
            <a:ext cx="8229600" cy="4075176"/>
          </a:xfrm>
        </p:spPr>
        <p:txBody>
          <a:bodyPr>
            <a:normAutofit/>
          </a:bodyPr>
          <a:lstStyle/>
          <a:p>
            <a:pPr marL="342900" indent="-342900" algn="l">
              <a:buClr>
                <a:schemeClr val="tx1"/>
              </a:buClr>
              <a:buFont typeface="Wingdings" panose="05000000000000000000" pitchFamily="2" charset="2"/>
              <a:buChar char="Ø"/>
            </a:pPr>
            <a:r>
              <a:rPr lang="en-US" sz="2400" dirty="0"/>
              <a:t>The Aim of our project is to design and develop a software which would automate the major airline operations.</a:t>
            </a:r>
          </a:p>
          <a:p>
            <a:pPr marL="342900" indent="-342900" algn="l">
              <a:buClr>
                <a:schemeClr val="tx1"/>
              </a:buClr>
              <a:buFont typeface="Wingdings" panose="05000000000000000000" pitchFamily="2" charset="2"/>
              <a:buChar char="Ø"/>
            </a:pPr>
            <a:r>
              <a:rPr lang="en-US" sz="2400" dirty="0"/>
              <a:t>It would be providing the facilities for the reservation of online air tickets or any other operations through an effective and yet simple GUI for a normal passenger intending to travel through airways.</a:t>
            </a:r>
            <a:endParaRPr lang="en-IN" sz="2400" dirty="0"/>
          </a:p>
        </p:txBody>
      </p:sp>
      <p:sp>
        <p:nvSpPr>
          <p:cNvPr id="2" name="Title 1"/>
          <p:cNvSpPr>
            <a:spLocks noGrp="1"/>
          </p:cNvSpPr>
          <p:nvPr>
            <p:ph type="title"/>
          </p:nvPr>
        </p:nvSpPr>
        <p:spPr>
          <a:xfrm>
            <a:off x="1403648" y="476672"/>
            <a:ext cx="6552728" cy="701040"/>
          </a:xfrm>
        </p:spPr>
        <p:txBody>
          <a:bodyPr>
            <a:noAutofit/>
          </a:bodyPr>
          <a:lstStyle/>
          <a:p>
            <a:r>
              <a:rPr lang="en-IN" sz="2800" dirty="0"/>
              <a:t> OBJECTIVE OF OUR PROJECT</a:t>
            </a:r>
          </a:p>
        </p:txBody>
      </p:sp>
      <p:sp>
        <p:nvSpPr>
          <p:cNvPr id="4" name="Slide Number Placeholder 3">
            <a:extLst>
              <a:ext uri="{FF2B5EF4-FFF2-40B4-BE49-F238E27FC236}">
                <a16:creationId xmlns:a16="http://schemas.microsoft.com/office/drawing/2014/main" id="{BADEC20F-422D-4D97-9159-F63112DE9A26}"/>
              </a:ext>
            </a:extLst>
          </p:cNvPr>
          <p:cNvSpPr>
            <a:spLocks noGrp="1"/>
          </p:cNvSpPr>
          <p:nvPr>
            <p:ph type="sldNum" sz="quarter" idx="15"/>
          </p:nvPr>
        </p:nvSpPr>
        <p:spPr/>
        <p:txBody>
          <a:bodyPr/>
          <a:lstStyle/>
          <a:p>
            <a:fld id="{EDB199D8-6CC0-4684-8A57-B2ABCCD1628B}" type="slidenum">
              <a:rPr lang="en-IN" smtClean="0"/>
              <a:t>3</a:t>
            </a:fld>
            <a:endParaRPr lang="en-IN"/>
          </a:p>
        </p:txBody>
      </p:sp>
    </p:spTree>
    <p:extLst>
      <p:ext uri="{BB962C8B-B14F-4D97-AF65-F5344CB8AC3E}">
        <p14:creationId xmlns:p14="http://schemas.microsoft.com/office/powerpoint/2010/main" val="1848683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E82F0A-9CC5-4BB7-A4CB-833DADEB8835}"/>
              </a:ext>
            </a:extLst>
          </p:cNvPr>
          <p:cNvSpPr>
            <a:spLocks noGrp="1"/>
          </p:cNvSpPr>
          <p:nvPr>
            <p:ph sz="quarter" idx="13"/>
          </p:nvPr>
        </p:nvSpPr>
        <p:spPr>
          <a:xfrm>
            <a:off x="143508" y="1484784"/>
            <a:ext cx="8856984" cy="4425696"/>
          </a:xfrm>
        </p:spPr>
        <p:txBody>
          <a:bodyPr>
            <a:normAutofit fontScale="92500" lnSpcReduction="10000"/>
          </a:bodyPr>
          <a:lstStyle/>
          <a:p>
            <a:pPr marL="457200" indent="-457200" algn="l">
              <a:buClr>
                <a:schemeClr val="tx1"/>
              </a:buClr>
              <a:buFont typeface="Wingdings" panose="05000000000000000000" pitchFamily="2" charset="2"/>
              <a:buChar char="Ø"/>
            </a:pPr>
            <a:r>
              <a:rPr lang="en-GB" sz="2600" dirty="0">
                <a:effectLst/>
                <a:ea typeface="Calibri" panose="020F0502020204030204" pitchFamily="34" charset="0"/>
                <a:cs typeface="Latha" panose="020B0604020202020204" pitchFamily="34" charset="0"/>
              </a:rPr>
              <a:t>This system incorporates the use of registration module, passenger and administrator module in an airline. </a:t>
            </a:r>
            <a:endParaRPr lang="en-IN" sz="2600" dirty="0">
              <a:ea typeface="Calibri" panose="020F0502020204030204" pitchFamily="34" charset="0"/>
              <a:cs typeface="Latha" panose="020B0604020202020204" pitchFamily="34" charset="0"/>
            </a:endParaRPr>
          </a:p>
          <a:p>
            <a:pPr marL="457200" indent="-457200" algn="l">
              <a:buClr>
                <a:schemeClr val="tx1"/>
              </a:buClr>
              <a:buFont typeface="Wingdings" panose="05000000000000000000" pitchFamily="2" charset="2"/>
              <a:buChar char="Ø"/>
            </a:pPr>
            <a:r>
              <a:rPr lang="en-GB" sz="2600" dirty="0">
                <a:effectLst/>
                <a:ea typeface="Calibri" panose="020F0502020204030204" pitchFamily="34" charset="0"/>
                <a:cs typeface="Latha" panose="020B0604020202020204" pitchFamily="34" charset="0"/>
              </a:rPr>
              <a:t>Using the registration and administrator module, the passenger is logged into the system and all details of available flights will be displayed and the passenger will reserve a flight seat desire location, departure time and arrival time using the passenger module. After the flight confirmation is done the passengers will receive a confirmation after the payment is done.</a:t>
            </a:r>
            <a:endParaRPr lang="en-IN" sz="2600" dirty="0">
              <a:ea typeface="Calibri" panose="020F0502020204030204" pitchFamily="34" charset="0"/>
              <a:cs typeface="Latha" panose="020B0604020202020204" pitchFamily="34" charset="0"/>
            </a:endParaRPr>
          </a:p>
          <a:p>
            <a:pPr marL="457200" indent="-457200" algn="l">
              <a:buClr>
                <a:schemeClr val="tx1"/>
              </a:buClr>
              <a:buFont typeface="Wingdings" panose="05000000000000000000" pitchFamily="2" charset="2"/>
              <a:buChar char="Ø"/>
            </a:pPr>
            <a:r>
              <a:rPr lang="en-GB" sz="2600" dirty="0">
                <a:effectLst/>
                <a:ea typeface="Calibri" panose="020F0502020204030204" pitchFamily="34" charset="0"/>
                <a:cs typeface="Latha" panose="020B0604020202020204" pitchFamily="34" charset="0"/>
              </a:rPr>
              <a:t>In administrator module modification on flights, cancellation and addition of flights can be done. The features and documentation will be within the bound of these modules mentioned which provides the clear scope of this project.</a:t>
            </a:r>
            <a:endParaRPr lang="en-IN" sz="2600" dirty="0">
              <a:effectLst/>
              <a:ea typeface="Calibri" panose="020F0502020204030204" pitchFamily="34" charset="0"/>
              <a:cs typeface="Latha" panose="020B0604020202020204" pitchFamily="34" charset="0"/>
            </a:endParaRPr>
          </a:p>
          <a:p>
            <a:endParaRPr lang="en-IN" dirty="0"/>
          </a:p>
        </p:txBody>
      </p:sp>
      <p:sp>
        <p:nvSpPr>
          <p:cNvPr id="3" name="Title 2">
            <a:extLst>
              <a:ext uri="{FF2B5EF4-FFF2-40B4-BE49-F238E27FC236}">
                <a16:creationId xmlns:a16="http://schemas.microsoft.com/office/drawing/2014/main" id="{6687431A-F70E-40C7-87D5-1E43132EA664}"/>
              </a:ext>
            </a:extLst>
          </p:cNvPr>
          <p:cNvSpPr>
            <a:spLocks noGrp="1"/>
          </p:cNvSpPr>
          <p:nvPr>
            <p:ph type="title"/>
          </p:nvPr>
        </p:nvSpPr>
        <p:spPr>
          <a:xfrm>
            <a:off x="1331640" y="411480"/>
            <a:ext cx="6768752" cy="713264"/>
          </a:xfrm>
        </p:spPr>
        <p:txBody>
          <a:bodyPr>
            <a:normAutofit/>
          </a:bodyPr>
          <a:lstStyle/>
          <a:p>
            <a:r>
              <a:rPr lang="en-IN" sz="2800" dirty="0"/>
              <a:t>Executive summary</a:t>
            </a:r>
          </a:p>
        </p:txBody>
      </p:sp>
      <p:sp>
        <p:nvSpPr>
          <p:cNvPr id="4" name="Slide Number Placeholder 3">
            <a:extLst>
              <a:ext uri="{FF2B5EF4-FFF2-40B4-BE49-F238E27FC236}">
                <a16:creationId xmlns:a16="http://schemas.microsoft.com/office/drawing/2014/main" id="{A334F6D0-50BE-449E-AC61-C3B57CFED21B}"/>
              </a:ext>
            </a:extLst>
          </p:cNvPr>
          <p:cNvSpPr>
            <a:spLocks noGrp="1"/>
          </p:cNvSpPr>
          <p:nvPr>
            <p:ph type="sldNum" sz="quarter" idx="15"/>
          </p:nvPr>
        </p:nvSpPr>
        <p:spPr/>
        <p:txBody>
          <a:bodyPr/>
          <a:lstStyle/>
          <a:p>
            <a:fld id="{EDB199D8-6CC0-4684-8A57-B2ABCCD1628B}" type="slidenum">
              <a:rPr lang="en-IN" smtClean="0"/>
              <a:t>30</a:t>
            </a:fld>
            <a:endParaRPr lang="en-IN"/>
          </a:p>
        </p:txBody>
      </p:sp>
    </p:spTree>
    <p:extLst>
      <p:ext uri="{BB962C8B-B14F-4D97-AF65-F5344CB8AC3E}">
        <p14:creationId xmlns:p14="http://schemas.microsoft.com/office/powerpoint/2010/main" val="2432954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73FB6D-786F-4BD6-AA05-1FBF9264B85B}"/>
              </a:ext>
            </a:extLst>
          </p:cNvPr>
          <p:cNvSpPr>
            <a:spLocks noGrp="1"/>
          </p:cNvSpPr>
          <p:nvPr>
            <p:ph sz="quarter" idx="13"/>
          </p:nvPr>
        </p:nvSpPr>
        <p:spPr>
          <a:xfrm>
            <a:off x="161510" y="1556792"/>
            <a:ext cx="8820980" cy="5040560"/>
          </a:xfrm>
        </p:spPr>
        <p:txBody>
          <a:bodyPr>
            <a:normAutofit lnSpcReduction="10000"/>
          </a:bodyPr>
          <a:lstStyle/>
          <a:p>
            <a:pPr marL="457200" indent="-457200" algn="l">
              <a:buClr>
                <a:schemeClr val="tx1"/>
              </a:buClr>
              <a:buFont typeface="Wingdings" panose="05000000000000000000" pitchFamily="2" charset="2"/>
              <a:buChar char="Ø"/>
            </a:pPr>
            <a:r>
              <a:rPr lang="en-SG" sz="2400" dirty="0">
                <a:effectLst/>
                <a:ea typeface="Times New Roman" panose="02020603050405020304" pitchFamily="18" charset="0"/>
                <a:cs typeface="Times New Roman" panose="02020603050405020304" pitchFamily="18" charset="0"/>
              </a:rPr>
              <a:t>The different activities of online Airline Reservation System in different phases as per our incremental model includes the following functions:</a:t>
            </a:r>
          </a:p>
          <a:p>
            <a:pPr marL="342900" indent="-342900" algn="l">
              <a:buClr>
                <a:schemeClr val="tx1"/>
              </a:buClr>
              <a:buFont typeface="Arial" panose="020B0604020202020204" pitchFamily="34" charset="0"/>
              <a:buChar char="•"/>
            </a:pPr>
            <a:r>
              <a:rPr lang="en-SG" sz="2400" dirty="0">
                <a:effectLst/>
                <a:ea typeface="Times New Roman" panose="02020603050405020304" pitchFamily="18" charset="0"/>
                <a:cs typeface="Times New Roman" panose="02020603050405020304" pitchFamily="18" charset="0"/>
              </a:rPr>
              <a:t>Establish a secure connection</a:t>
            </a:r>
            <a:endParaRPr lang="en-IN" sz="2400" dirty="0">
              <a:effectLst/>
              <a:ea typeface="Calibri" panose="020F0502020204030204" pitchFamily="34" charset="0"/>
              <a:cs typeface="Latha" panose="020B0604020202020204" pitchFamily="34" charset="0"/>
            </a:endParaRPr>
          </a:p>
          <a:p>
            <a:pPr marL="342900" lvl="0" indent="-342900" algn="l">
              <a:buClr>
                <a:schemeClr val="tx1"/>
              </a:buClr>
              <a:buFont typeface="Arial" panose="020B0604020202020204" pitchFamily="34" charset="0"/>
              <a:buChar char="•"/>
            </a:pPr>
            <a:r>
              <a:rPr lang="en-SG" sz="2400" dirty="0">
                <a:effectLst/>
                <a:ea typeface="Times New Roman" panose="02020603050405020304" pitchFamily="18" charset="0"/>
                <a:cs typeface="Times New Roman" panose="02020603050405020304" pitchFamily="18" charset="0"/>
              </a:rPr>
              <a:t>Login to the system</a:t>
            </a:r>
            <a:endParaRPr lang="en-IN" sz="2400" dirty="0">
              <a:effectLst/>
              <a:ea typeface="Calibri" panose="020F0502020204030204" pitchFamily="34" charset="0"/>
              <a:cs typeface="Latha" panose="020B0604020202020204" pitchFamily="34" charset="0"/>
            </a:endParaRPr>
          </a:p>
          <a:p>
            <a:pPr marL="342900" lvl="0" indent="-342900" algn="l">
              <a:buClr>
                <a:schemeClr val="tx1"/>
              </a:buClr>
              <a:buFont typeface="Arial" panose="020B0604020202020204" pitchFamily="34" charset="0"/>
              <a:buChar char="•"/>
            </a:pPr>
            <a:r>
              <a:rPr lang="en-SG" sz="2400" dirty="0">
                <a:effectLst/>
                <a:ea typeface="Times New Roman" panose="02020603050405020304" pitchFamily="18" charset="0"/>
                <a:cs typeface="Times New Roman" panose="02020603050405020304" pitchFamily="18" charset="0"/>
              </a:rPr>
              <a:t>Search for available flights</a:t>
            </a:r>
            <a:endParaRPr lang="en-IN" sz="2400" dirty="0">
              <a:effectLst/>
              <a:ea typeface="Calibri" panose="020F0502020204030204" pitchFamily="34" charset="0"/>
              <a:cs typeface="Latha" panose="020B0604020202020204" pitchFamily="34" charset="0"/>
            </a:endParaRPr>
          </a:p>
          <a:p>
            <a:pPr marL="342900" lvl="0" indent="-342900" algn="l">
              <a:buClr>
                <a:schemeClr val="tx1"/>
              </a:buClr>
              <a:buFont typeface="Arial" panose="020B0604020202020204" pitchFamily="34" charset="0"/>
              <a:buChar char="•"/>
            </a:pPr>
            <a:r>
              <a:rPr lang="en-SG" sz="2400" dirty="0">
                <a:effectLst/>
                <a:ea typeface="Times New Roman" panose="02020603050405020304" pitchFamily="18" charset="0"/>
                <a:cs typeface="Times New Roman" panose="02020603050405020304" pitchFamily="18" charset="0"/>
              </a:rPr>
              <a:t>Create reservation</a:t>
            </a:r>
            <a:endParaRPr lang="en-IN" sz="2400" dirty="0">
              <a:effectLst/>
              <a:ea typeface="Calibri" panose="020F0502020204030204" pitchFamily="34" charset="0"/>
              <a:cs typeface="Latha" panose="020B0604020202020204" pitchFamily="34" charset="0"/>
            </a:endParaRPr>
          </a:p>
          <a:p>
            <a:pPr marL="342900" lvl="0" indent="-342900" algn="l">
              <a:buClr>
                <a:schemeClr val="tx1"/>
              </a:buClr>
              <a:buFont typeface="Arial" panose="020B0604020202020204" pitchFamily="34" charset="0"/>
              <a:buChar char="•"/>
            </a:pPr>
            <a:r>
              <a:rPr lang="en-SG" sz="2400" dirty="0">
                <a:effectLst/>
                <a:ea typeface="Times New Roman" panose="02020603050405020304" pitchFamily="18" charset="0"/>
                <a:cs typeface="Times New Roman" panose="02020603050405020304" pitchFamily="18" charset="0"/>
              </a:rPr>
              <a:t>View reservation</a:t>
            </a:r>
            <a:endParaRPr lang="en-IN" sz="2400" dirty="0">
              <a:effectLst/>
              <a:ea typeface="Calibri" panose="020F0502020204030204" pitchFamily="34" charset="0"/>
              <a:cs typeface="Latha" panose="020B0604020202020204" pitchFamily="34" charset="0"/>
            </a:endParaRPr>
          </a:p>
          <a:p>
            <a:pPr marL="342900" lvl="0" indent="-342900" algn="l">
              <a:buClr>
                <a:schemeClr val="tx1"/>
              </a:buClr>
              <a:buFont typeface="Arial" panose="020B0604020202020204" pitchFamily="34" charset="0"/>
              <a:buChar char="•"/>
            </a:pPr>
            <a:r>
              <a:rPr lang="en-SG" sz="2400" dirty="0">
                <a:effectLst/>
                <a:ea typeface="Times New Roman" panose="02020603050405020304" pitchFamily="18" charset="0"/>
                <a:cs typeface="Times New Roman" panose="02020603050405020304" pitchFamily="18" charset="0"/>
              </a:rPr>
              <a:t>Cancel reservation</a:t>
            </a:r>
            <a:endParaRPr lang="en-IN" sz="2400" dirty="0">
              <a:effectLst/>
              <a:ea typeface="Calibri" panose="020F0502020204030204" pitchFamily="34" charset="0"/>
              <a:cs typeface="Latha" panose="020B0604020202020204" pitchFamily="34" charset="0"/>
            </a:endParaRPr>
          </a:p>
          <a:p>
            <a:pPr marL="342900" lvl="0" indent="-342900" algn="l">
              <a:buClr>
                <a:schemeClr val="tx1"/>
              </a:buClr>
              <a:buFont typeface="Arial" panose="020B0604020202020204" pitchFamily="34" charset="0"/>
              <a:buChar char="•"/>
            </a:pPr>
            <a:r>
              <a:rPr lang="en-SG" sz="2400" dirty="0">
                <a:effectLst/>
                <a:ea typeface="Times New Roman" panose="02020603050405020304" pitchFamily="18" charset="0"/>
                <a:cs typeface="Times New Roman" panose="02020603050405020304" pitchFamily="18" charset="0"/>
              </a:rPr>
              <a:t>Accepting payment.</a:t>
            </a:r>
            <a:endParaRPr lang="en-IN" sz="2400" dirty="0">
              <a:effectLst/>
              <a:ea typeface="Calibri" panose="020F0502020204030204" pitchFamily="34" charset="0"/>
              <a:cs typeface="Latha" panose="020B0604020202020204" pitchFamily="34" charset="0"/>
            </a:endParaRPr>
          </a:p>
          <a:p>
            <a:pPr marL="342900" indent="-342900" algn="l">
              <a:buClr>
                <a:schemeClr val="tx1"/>
              </a:buClr>
              <a:buFont typeface="Wingdings" panose="05000000000000000000" pitchFamily="2" charset="2"/>
              <a:buChar char="Ø"/>
            </a:pPr>
            <a:r>
              <a:rPr lang="en-SG" sz="2400" dirty="0">
                <a:effectLst/>
                <a:ea typeface="Times New Roman" panose="02020603050405020304" pitchFamily="18" charset="0"/>
                <a:cs typeface="Times New Roman" panose="02020603050405020304" pitchFamily="18" charset="0"/>
              </a:rPr>
              <a:t>The ability of the software is to provide the details of the flights available and allow the customers to choose a particular destination and make a reservation.</a:t>
            </a:r>
            <a:endParaRPr lang="en-IN" sz="2400" dirty="0">
              <a:effectLst/>
              <a:ea typeface="Calibri" panose="020F0502020204030204" pitchFamily="34" charset="0"/>
              <a:cs typeface="Latha" panose="020B0604020202020204" pitchFamily="34" charset="0"/>
            </a:endParaRPr>
          </a:p>
          <a:p>
            <a:pPr algn="l"/>
            <a:endParaRPr lang="en-IN" dirty="0"/>
          </a:p>
        </p:txBody>
      </p:sp>
      <p:sp>
        <p:nvSpPr>
          <p:cNvPr id="3" name="Title 2">
            <a:extLst>
              <a:ext uri="{FF2B5EF4-FFF2-40B4-BE49-F238E27FC236}">
                <a16:creationId xmlns:a16="http://schemas.microsoft.com/office/drawing/2014/main" id="{918E7BFB-9E77-4D81-A2EB-03201971568A}"/>
              </a:ext>
            </a:extLst>
          </p:cNvPr>
          <p:cNvSpPr>
            <a:spLocks noGrp="1"/>
          </p:cNvSpPr>
          <p:nvPr>
            <p:ph type="title"/>
          </p:nvPr>
        </p:nvSpPr>
        <p:spPr>
          <a:xfrm>
            <a:off x="1475656" y="411480"/>
            <a:ext cx="6912768" cy="701040"/>
          </a:xfrm>
        </p:spPr>
        <p:txBody>
          <a:bodyPr>
            <a:normAutofit/>
          </a:bodyPr>
          <a:lstStyle/>
          <a:p>
            <a:r>
              <a:rPr lang="en-IN" sz="2800" dirty="0"/>
              <a:t>PROJECT SCOPE</a:t>
            </a:r>
          </a:p>
        </p:txBody>
      </p:sp>
      <p:sp>
        <p:nvSpPr>
          <p:cNvPr id="4" name="Slide Number Placeholder 3">
            <a:extLst>
              <a:ext uri="{FF2B5EF4-FFF2-40B4-BE49-F238E27FC236}">
                <a16:creationId xmlns:a16="http://schemas.microsoft.com/office/drawing/2014/main" id="{D9EF7C87-C67A-43D5-B6E9-7486A6B333E9}"/>
              </a:ext>
            </a:extLst>
          </p:cNvPr>
          <p:cNvSpPr>
            <a:spLocks noGrp="1"/>
          </p:cNvSpPr>
          <p:nvPr>
            <p:ph type="sldNum" sz="quarter" idx="15"/>
          </p:nvPr>
        </p:nvSpPr>
        <p:spPr/>
        <p:txBody>
          <a:bodyPr/>
          <a:lstStyle/>
          <a:p>
            <a:fld id="{EDB199D8-6CC0-4684-8A57-B2ABCCD1628B}" type="slidenum">
              <a:rPr lang="en-IN" smtClean="0"/>
              <a:t>31</a:t>
            </a:fld>
            <a:endParaRPr lang="en-IN"/>
          </a:p>
        </p:txBody>
      </p:sp>
    </p:spTree>
    <p:extLst>
      <p:ext uri="{BB962C8B-B14F-4D97-AF65-F5344CB8AC3E}">
        <p14:creationId xmlns:p14="http://schemas.microsoft.com/office/powerpoint/2010/main" val="3444815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1DAEB240-44FC-4870-AC17-EF9A922D7202}"/>
              </a:ext>
            </a:extLst>
          </p:cNvPr>
          <p:cNvGraphicFramePr>
            <a:graphicFrameLocks noGrp="1"/>
          </p:cNvGraphicFramePr>
          <p:nvPr>
            <p:ph sz="quarter" idx="13"/>
            <p:extLst>
              <p:ext uri="{D42A27DB-BD31-4B8C-83A1-F6EECF244321}">
                <p14:modId xmlns:p14="http://schemas.microsoft.com/office/powerpoint/2010/main" val="8171280"/>
              </p:ext>
            </p:extLst>
          </p:nvPr>
        </p:nvGraphicFramePr>
        <p:xfrm>
          <a:off x="251520" y="1484784"/>
          <a:ext cx="8496943" cy="5065005"/>
        </p:xfrm>
        <a:graphic>
          <a:graphicData uri="http://schemas.openxmlformats.org/drawingml/2006/table">
            <a:tbl>
              <a:tblPr firstRow="1" firstCol="1" bandRow="1">
                <a:tableStyleId>{6E25E649-3F16-4E02-A733-19D2CDBF48F0}</a:tableStyleId>
              </a:tblPr>
              <a:tblGrid>
                <a:gridCol w="1151350">
                  <a:extLst>
                    <a:ext uri="{9D8B030D-6E8A-4147-A177-3AD203B41FA5}">
                      <a16:colId xmlns:a16="http://schemas.microsoft.com/office/drawing/2014/main" val="2999252489"/>
                    </a:ext>
                  </a:extLst>
                </a:gridCol>
                <a:gridCol w="2953106">
                  <a:extLst>
                    <a:ext uri="{9D8B030D-6E8A-4147-A177-3AD203B41FA5}">
                      <a16:colId xmlns:a16="http://schemas.microsoft.com/office/drawing/2014/main" val="4209264749"/>
                    </a:ext>
                  </a:extLst>
                </a:gridCol>
                <a:gridCol w="4392487">
                  <a:extLst>
                    <a:ext uri="{9D8B030D-6E8A-4147-A177-3AD203B41FA5}">
                      <a16:colId xmlns:a16="http://schemas.microsoft.com/office/drawing/2014/main" val="1148072598"/>
                    </a:ext>
                  </a:extLst>
                </a:gridCol>
              </a:tblGrid>
              <a:tr h="466328">
                <a:tc>
                  <a:txBody>
                    <a:bodyPr/>
                    <a:lstStyle/>
                    <a:p>
                      <a:r>
                        <a:rPr lang="en-GB" sz="2000" b="1" dirty="0" err="1">
                          <a:effectLst/>
                        </a:rPr>
                        <a:t>S.No</a:t>
                      </a:r>
                      <a:endParaRPr lang="en-IN" sz="20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2000" b="1">
                          <a:effectLst/>
                        </a:rPr>
                        <a:t>Activities In Scope</a:t>
                      </a:r>
                      <a:endParaRPr lang="en-IN" sz="20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2000" b="1" dirty="0">
                          <a:effectLst/>
                        </a:rPr>
                        <a:t>Activities Out of Scope</a:t>
                      </a:r>
                      <a:endParaRPr lang="en-IN" sz="20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2897100102"/>
                  </a:ext>
                </a:extLst>
              </a:tr>
              <a:tr h="757808">
                <a:tc>
                  <a:txBody>
                    <a:bodyPr/>
                    <a:lstStyle/>
                    <a:p>
                      <a:r>
                        <a:rPr lang="en-SG" sz="2000" b="1" dirty="0">
                          <a:effectLst/>
                        </a:rPr>
                        <a:t>1</a:t>
                      </a:r>
                      <a:endParaRPr lang="en-IN" sz="20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SG" sz="2000" b="1">
                          <a:effectLst/>
                        </a:rPr>
                        <a:t>Account creation of new passenger</a:t>
                      </a:r>
                      <a:endParaRPr lang="en-IN" sz="20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2000" b="1" dirty="0">
                          <a:effectLst/>
                        </a:rPr>
                        <a:t>Building new company specific software’s</a:t>
                      </a:r>
                      <a:endParaRPr lang="en-IN" sz="20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3244482750"/>
                  </a:ext>
                </a:extLst>
              </a:tr>
              <a:tr h="384756">
                <a:tc>
                  <a:txBody>
                    <a:bodyPr/>
                    <a:lstStyle/>
                    <a:p>
                      <a:r>
                        <a:rPr lang="en-SG" sz="2000" b="1" dirty="0">
                          <a:effectLst/>
                        </a:rPr>
                        <a:t>2</a:t>
                      </a:r>
                      <a:endParaRPr lang="en-IN" sz="20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SG" sz="2000" b="1">
                          <a:effectLst/>
                        </a:rPr>
                        <a:t>Login to the system</a:t>
                      </a:r>
                      <a:endParaRPr lang="en-IN" sz="20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b="1" dirty="0">
                          <a:effectLst/>
                        </a:rPr>
                        <a:t>Automatically selecting ads that fit the visitor's interests</a:t>
                      </a:r>
                      <a:endParaRPr lang="en-IN" sz="20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2972991231"/>
                  </a:ext>
                </a:extLst>
              </a:tr>
              <a:tr h="590942">
                <a:tc>
                  <a:txBody>
                    <a:bodyPr/>
                    <a:lstStyle/>
                    <a:p>
                      <a:r>
                        <a:rPr lang="en-SG" sz="2000" b="1" dirty="0">
                          <a:effectLst/>
                        </a:rPr>
                        <a:t>3</a:t>
                      </a:r>
                      <a:endParaRPr lang="en-IN" sz="20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SG" sz="2000" b="1">
                          <a:effectLst/>
                        </a:rPr>
                        <a:t>Displaying of flight and seat availability</a:t>
                      </a:r>
                      <a:endParaRPr lang="en-IN" sz="20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b="1" dirty="0">
                          <a:effectLst/>
                        </a:rPr>
                        <a:t>Tracking all user activity on the database and producing custom reports</a:t>
                      </a:r>
                      <a:endParaRPr lang="en-IN" sz="20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333329939"/>
                  </a:ext>
                </a:extLst>
              </a:tr>
              <a:tr h="936141">
                <a:tc>
                  <a:txBody>
                    <a:bodyPr/>
                    <a:lstStyle/>
                    <a:p>
                      <a:r>
                        <a:rPr lang="en-SG" sz="2000" b="1" dirty="0">
                          <a:effectLst/>
                        </a:rPr>
                        <a:t>4</a:t>
                      </a:r>
                      <a:endParaRPr lang="en-IN" sz="20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SG" sz="2000" b="1">
                          <a:effectLst/>
                        </a:rPr>
                        <a:t>Creation, viewing and cancellation of reservation.</a:t>
                      </a:r>
                      <a:endParaRPr lang="en-IN" sz="20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endParaRPr lang="en-IN" sz="20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43662958"/>
                  </a:ext>
                </a:extLst>
              </a:tr>
              <a:tr h="466328">
                <a:tc>
                  <a:txBody>
                    <a:bodyPr/>
                    <a:lstStyle/>
                    <a:p>
                      <a:r>
                        <a:rPr lang="en-SG" sz="2000" b="1" dirty="0">
                          <a:effectLst/>
                        </a:rPr>
                        <a:t>5</a:t>
                      </a:r>
                      <a:endParaRPr lang="en-IN" sz="20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SG" sz="2000" b="1" dirty="0">
                          <a:effectLst/>
                        </a:rPr>
                        <a:t>Accepting payment</a:t>
                      </a:r>
                      <a:endParaRPr lang="en-IN" sz="20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endParaRPr lang="en-IN" sz="20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2753416844"/>
                  </a:ext>
                </a:extLst>
              </a:tr>
              <a:tr h="466328">
                <a:tc>
                  <a:txBody>
                    <a:bodyPr/>
                    <a:lstStyle/>
                    <a:p>
                      <a:r>
                        <a:rPr lang="en-IN" sz="2000" b="1" dirty="0">
                          <a:effectLst/>
                          <a:latin typeface="+mn-lt"/>
                          <a:ea typeface="Calibri" panose="020F0502020204030204" pitchFamily="34" charset="0"/>
                          <a:cs typeface="Latha" panose="020B0604020202020204" pitchFamily="34" charset="0"/>
                        </a:rPr>
                        <a:t>6</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b="1" dirty="0">
                          <a:effectLst/>
                        </a:rPr>
                        <a:t>Displaying advertisements to visitors</a:t>
                      </a:r>
                      <a:endParaRPr lang="en-IN" sz="2000" b="1" dirty="0">
                        <a:effectLst/>
                        <a:latin typeface="Calibri" panose="020F0502020204030204" pitchFamily="34" charset="0"/>
                        <a:ea typeface="Calibri" panose="020F0502020204030204" pitchFamily="34" charset="0"/>
                        <a:cs typeface="Latha" panose="020B0604020202020204" pitchFamily="34" charset="0"/>
                      </a:endParaRPr>
                    </a:p>
                    <a:p>
                      <a:endParaRPr lang="en-IN" sz="20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endParaRPr lang="en-IN" sz="20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3172372629"/>
                  </a:ext>
                </a:extLst>
              </a:tr>
            </a:tbl>
          </a:graphicData>
        </a:graphic>
      </p:graphicFrame>
      <p:sp>
        <p:nvSpPr>
          <p:cNvPr id="3" name="Title 2">
            <a:extLst>
              <a:ext uri="{FF2B5EF4-FFF2-40B4-BE49-F238E27FC236}">
                <a16:creationId xmlns:a16="http://schemas.microsoft.com/office/drawing/2014/main" id="{279D6D94-CD41-4116-976A-E1AF7677A9C6}"/>
              </a:ext>
            </a:extLst>
          </p:cNvPr>
          <p:cNvSpPr>
            <a:spLocks noGrp="1"/>
          </p:cNvSpPr>
          <p:nvPr>
            <p:ph type="title"/>
          </p:nvPr>
        </p:nvSpPr>
        <p:spPr>
          <a:xfrm>
            <a:off x="1115616" y="415008"/>
            <a:ext cx="7560840" cy="701040"/>
          </a:xfrm>
        </p:spPr>
        <p:txBody>
          <a:bodyPr>
            <a:normAutofit/>
          </a:bodyPr>
          <a:lstStyle/>
          <a:p>
            <a:r>
              <a:rPr lang="en-IN" sz="2800" dirty="0"/>
              <a:t>IN SCOPE &amp; OUT SCOPE ACTIVITIES</a:t>
            </a:r>
          </a:p>
        </p:txBody>
      </p:sp>
      <p:sp>
        <p:nvSpPr>
          <p:cNvPr id="2" name="Slide Number Placeholder 1">
            <a:extLst>
              <a:ext uri="{FF2B5EF4-FFF2-40B4-BE49-F238E27FC236}">
                <a16:creationId xmlns:a16="http://schemas.microsoft.com/office/drawing/2014/main" id="{E00AD529-4E14-4C6D-806D-60C69508FA0F}"/>
              </a:ext>
            </a:extLst>
          </p:cNvPr>
          <p:cNvSpPr>
            <a:spLocks noGrp="1"/>
          </p:cNvSpPr>
          <p:nvPr>
            <p:ph type="sldNum" sz="quarter" idx="15"/>
          </p:nvPr>
        </p:nvSpPr>
        <p:spPr/>
        <p:txBody>
          <a:bodyPr/>
          <a:lstStyle/>
          <a:p>
            <a:fld id="{EDB199D8-6CC0-4684-8A57-B2ABCCD1628B}" type="slidenum">
              <a:rPr lang="en-IN" smtClean="0"/>
              <a:t>32</a:t>
            </a:fld>
            <a:endParaRPr lang="en-IN"/>
          </a:p>
        </p:txBody>
      </p:sp>
    </p:spTree>
    <p:extLst>
      <p:ext uri="{BB962C8B-B14F-4D97-AF65-F5344CB8AC3E}">
        <p14:creationId xmlns:p14="http://schemas.microsoft.com/office/powerpoint/2010/main" val="1383653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7BD54DF-8A2F-4235-88E0-A2AFA5CB9D09}"/>
              </a:ext>
            </a:extLst>
          </p:cNvPr>
          <p:cNvGraphicFramePr>
            <a:graphicFrameLocks noGrp="1"/>
          </p:cNvGraphicFramePr>
          <p:nvPr>
            <p:ph sz="quarter" idx="13"/>
            <p:extLst>
              <p:ext uri="{D42A27DB-BD31-4B8C-83A1-F6EECF244321}">
                <p14:modId xmlns:p14="http://schemas.microsoft.com/office/powerpoint/2010/main" val="123681876"/>
              </p:ext>
            </p:extLst>
          </p:nvPr>
        </p:nvGraphicFramePr>
        <p:xfrm>
          <a:off x="323528" y="1772816"/>
          <a:ext cx="8496944" cy="4608510"/>
        </p:xfrm>
        <a:graphic>
          <a:graphicData uri="http://schemas.openxmlformats.org/drawingml/2006/table">
            <a:tbl>
              <a:tblPr firstRow="1" firstCol="1" bandRow="1">
                <a:tableStyleId>{5C22544A-7EE6-4342-B048-85BDC9FD1C3A}</a:tableStyleId>
              </a:tblPr>
              <a:tblGrid>
                <a:gridCol w="1810920">
                  <a:extLst>
                    <a:ext uri="{9D8B030D-6E8A-4147-A177-3AD203B41FA5}">
                      <a16:colId xmlns:a16="http://schemas.microsoft.com/office/drawing/2014/main" val="761939503"/>
                    </a:ext>
                  </a:extLst>
                </a:gridCol>
                <a:gridCol w="6686024">
                  <a:extLst>
                    <a:ext uri="{9D8B030D-6E8A-4147-A177-3AD203B41FA5}">
                      <a16:colId xmlns:a16="http://schemas.microsoft.com/office/drawing/2014/main" val="3184426574"/>
                    </a:ext>
                  </a:extLst>
                </a:gridCol>
              </a:tblGrid>
              <a:tr h="921702">
                <a:tc>
                  <a:txBody>
                    <a:bodyPr/>
                    <a:lstStyle/>
                    <a:p>
                      <a:r>
                        <a:rPr lang="en-GB" sz="2000" b="1">
                          <a:effectLst/>
                        </a:rPr>
                        <a:t>Epic (#)</a:t>
                      </a:r>
                      <a:endParaRPr lang="en-IN" sz="20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2000" b="1">
                          <a:effectLst/>
                        </a:rPr>
                        <a:t>Epic Description</a:t>
                      </a:r>
                      <a:endParaRPr lang="en-IN" sz="20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312338084"/>
                  </a:ext>
                </a:extLst>
              </a:tr>
              <a:tr h="921702">
                <a:tc>
                  <a:txBody>
                    <a:bodyPr/>
                    <a:lstStyle/>
                    <a:p>
                      <a:r>
                        <a:rPr lang="en-GB" sz="2000" b="1">
                          <a:effectLst/>
                        </a:rPr>
                        <a:t>E1</a:t>
                      </a:r>
                      <a:endParaRPr lang="en-IN" sz="20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2000" b="1" dirty="0">
                          <a:effectLst/>
                        </a:rPr>
                        <a:t>Registration Module</a:t>
                      </a:r>
                      <a:endParaRPr lang="en-IN" sz="20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724718180"/>
                  </a:ext>
                </a:extLst>
              </a:tr>
              <a:tr h="921702">
                <a:tc>
                  <a:txBody>
                    <a:bodyPr/>
                    <a:lstStyle/>
                    <a:p>
                      <a:r>
                        <a:rPr lang="en-GB" sz="2000" b="1">
                          <a:effectLst/>
                        </a:rPr>
                        <a:t>E2</a:t>
                      </a:r>
                      <a:endParaRPr lang="en-IN" sz="20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2000" b="1" dirty="0">
                          <a:effectLst/>
                        </a:rPr>
                        <a:t>Administrator Module</a:t>
                      </a:r>
                      <a:endParaRPr lang="en-IN" sz="20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634364188"/>
                  </a:ext>
                </a:extLst>
              </a:tr>
              <a:tr h="921702">
                <a:tc>
                  <a:txBody>
                    <a:bodyPr/>
                    <a:lstStyle/>
                    <a:p>
                      <a:r>
                        <a:rPr lang="en-GB" sz="2000" b="1">
                          <a:effectLst/>
                        </a:rPr>
                        <a:t>E3</a:t>
                      </a:r>
                      <a:endParaRPr lang="en-IN" sz="20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2000" b="1" dirty="0">
                          <a:effectLst/>
                        </a:rPr>
                        <a:t>Passenger Module</a:t>
                      </a:r>
                      <a:endParaRPr lang="en-IN" sz="20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4002399011"/>
                  </a:ext>
                </a:extLst>
              </a:tr>
              <a:tr h="921702">
                <a:tc>
                  <a:txBody>
                    <a:bodyPr/>
                    <a:lstStyle/>
                    <a:p>
                      <a:r>
                        <a:rPr lang="en-GB" sz="2000" b="1">
                          <a:effectLst/>
                        </a:rPr>
                        <a:t>E4</a:t>
                      </a:r>
                      <a:endParaRPr lang="en-IN" sz="20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2000" b="1" dirty="0">
                          <a:effectLst/>
                        </a:rPr>
                        <a:t>Payment accepting Module</a:t>
                      </a:r>
                      <a:endParaRPr lang="en-IN" sz="20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80057920"/>
                  </a:ext>
                </a:extLst>
              </a:tr>
            </a:tbl>
          </a:graphicData>
        </a:graphic>
      </p:graphicFrame>
      <p:sp>
        <p:nvSpPr>
          <p:cNvPr id="3" name="Title 2">
            <a:extLst>
              <a:ext uri="{FF2B5EF4-FFF2-40B4-BE49-F238E27FC236}">
                <a16:creationId xmlns:a16="http://schemas.microsoft.com/office/drawing/2014/main" id="{EE450A29-6019-42E9-94C6-34598366D52B}"/>
              </a:ext>
            </a:extLst>
          </p:cNvPr>
          <p:cNvSpPr>
            <a:spLocks noGrp="1"/>
          </p:cNvSpPr>
          <p:nvPr>
            <p:ph type="title"/>
          </p:nvPr>
        </p:nvSpPr>
        <p:spPr>
          <a:xfrm>
            <a:off x="1043608" y="332656"/>
            <a:ext cx="7488832" cy="701040"/>
          </a:xfrm>
        </p:spPr>
        <p:txBody>
          <a:bodyPr>
            <a:normAutofit/>
          </a:bodyPr>
          <a:lstStyle/>
          <a:p>
            <a:r>
              <a:rPr lang="en-IN" sz="2800" dirty="0"/>
              <a:t>EPICS [MAJOR FUNCTION]</a:t>
            </a:r>
          </a:p>
        </p:txBody>
      </p:sp>
      <p:sp>
        <p:nvSpPr>
          <p:cNvPr id="2" name="Slide Number Placeholder 1">
            <a:extLst>
              <a:ext uri="{FF2B5EF4-FFF2-40B4-BE49-F238E27FC236}">
                <a16:creationId xmlns:a16="http://schemas.microsoft.com/office/drawing/2014/main" id="{CF3A49D4-C20F-43E6-A856-29C192263A38}"/>
              </a:ext>
            </a:extLst>
          </p:cNvPr>
          <p:cNvSpPr>
            <a:spLocks noGrp="1"/>
          </p:cNvSpPr>
          <p:nvPr>
            <p:ph type="sldNum" sz="quarter" idx="15"/>
          </p:nvPr>
        </p:nvSpPr>
        <p:spPr/>
        <p:txBody>
          <a:bodyPr/>
          <a:lstStyle/>
          <a:p>
            <a:fld id="{EDB199D8-6CC0-4684-8A57-B2ABCCD1628B}" type="slidenum">
              <a:rPr lang="en-IN" smtClean="0"/>
              <a:t>33</a:t>
            </a:fld>
            <a:endParaRPr lang="en-IN"/>
          </a:p>
        </p:txBody>
      </p:sp>
    </p:spTree>
    <p:extLst>
      <p:ext uri="{BB962C8B-B14F-4D97-AF65-F5344CB8AC3E}">
        <p14:creationId xmlns:p14="http://schemas.microsoft.com/office/powerpoint/2010/main" val="1008355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8BC104-0DAD-40FC-AAC0-C212899ED4F8}"/>
              </a:ext>
            </a:extLst>
          </p:cNvPr>
          <p:cNvSpPr>
            <a:spLocks noGrp="1"/>
          </p:cNvSpPr>
          <p:nvPr>
            <p:ph type="title"/>
          </p:nvPr>
        </p:nvSpPr>
        <p:spPr>
          <a:xfrm>
            <a:off x="1475656" y="411480"/>
            <a:ext cx="6840760" cy="701040"/>
          </a:xfrm>
        </p:spPr>
        <p:txBody>
          <a:bodyPr>
            <a:noAutofit/>
          </a:bodyPr>
          <a:lstStyle/>
          <a:p>
            <a:r>
              <a:rPr lang="en-IN" sz="2800" dirty="0"/>
              <a:t>FUNCTIONAL REQUIREMENTS</a:t>
            </a:r>
          </a:p>
        </p:txBody>
      </p:sp>
      <p:graphicFrame>
        <p:nvGraphicFramePr>
          <p:cNvPr id="5" name="Content Placeholder 4">
            <a:extLst>
              <a:ext uri="{FF2B5EF4-FFF2-40B4-BE49-F238E27FC236}">
                <a16:creationId xmlns:a16="http://schemas.microsoft.com/office/drawing/2014/main" id="{46F85AAB-2F6B-4970-93A1-496414D973D9}"/>
              </a:ext>
            </a:extLst>
          </p:cNvPr>
          <p:cNvGraphicFramePr>
            <a:graphicFrameLocks noGrp="1"/>
          </p:cNvGraphicFramePr>
          <p:nvPr>
            <p:ph sz="quarter" idx="13"/>
            <p:extLst>
              <p:ext uri="{D42A27DB-BD31-4B8C-83A1-F6EECF244321}">
                <p14:modId xmlns:p14="http://schemas.microsoft.com/office/powerpoint/2010/main" val="1840136858"/>
              </p:ext>
            </p:extLst>
          </p:nvPr>
        </p:nvGraphicFramePr>
        <p:xfrm>
          <a:off x="251520" y="1556792"/>
          <a:ext cx="8568952" cy="4968550"/>
        </p:xfrm>
        <a:graphic>
          <a:graphicData uri="http://schemas.openxmlformats.org/drawingml/2006/table">
            <a:tbl>
              <a:tblPr firstRow="1" firstCol="1" bandRow="1">
                <a:tableStyleId>{5C22544A-7EE6-4342-B048-85BDC9FD1C3A}</a:tableStyleId>
              </a:tblPr>
              <a:tblGrid>
                <a:gridCol w="1591106">
                  <a:extLst>
                    <a:ext uri="{9D8B030D-6E8A-4147-A177-3AD203B41FA5}">
                      <a16:colId xmlns:a16="http://schemas.microsoft.com/office/drawing/2014/main" val="2750051714"/>
                    </a:ext>
                  </a:extLst>
                </a:gridCol>
                <a:gridCol w="2254935">
                  <a:extLst>
                    <a:ext uri="{9D8B030D-6E8A-4147-A177-3AD203B41FA5}">
                      <a16:colId xmlns:a16="http://schemas.microsoft.com/office/drawing/2014/main" val="1249307121"/>
                    </a:ext>
                  </a:extLst>
                </a:gridCol>
                <a:gridCol w="1963916">
                  <a:extLst>
                    <a:ext uri="{9D8B030D-6E8A-4147-A177-3AD203B41FA5}">
                      <a16:colId xmlns:a16="http://schemas.microsoft.com/office/drawing/2014/main" val="3120093958"/>
                    </a:ext>
                  </a:extLst>
                </a:gridCol>
                <a:gridCol w="1531190">
                  <a:extLst>
                    <a:ext uri="{9D8B030D-6E8A-4147-A177-3AD203B41FA5}">
                      <a16:colId xmlns:a16="http://schemas.microsoft.com/office/drawing/2014/main" val="3786347385"/>
                    </a:ext>
                  </a:extLst>
                </a:gridCol>
                <a:gridCol w="1227805">
                  <a:extLst>
                    <a:ext uri="{9D8B030D-6E8A-4147-A177-3AD203B41FA5}">
                      <a16:colId xmlns:a16="http://schemas.microsoft.com/office/drawing/2014/main" val="2904495145"/>
                    </a:ext>
                  </a:extLst>
                </a:gridCol>
              </a:tblGrid>
              <a:tr h="552061">
                <a:tc>
                  <a:txBody>
                    <a:bodyPr/>
                    <a:lstStyle/>
                    <a:p>
                      <a:r>
                        <a:rPr lang="en-GB" sz="1600" b="1">
                          <a:effectLst/>
                        </a:rPr>
                        <a:t>Requirement (#)</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Requirement Specification </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Department</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Name of Business User </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Status</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2704258287"/>
                  </a:ext>
                </a:extLst>
              </a:tr>
              <a:tr h="828091">
                <a:tc>
                  <a:txBody>
                    <a:bodyPr/>
                    <a:lstStyle/>
                    <a:p>
                      <a:r>
                        <a:rPr lang="en-GB" sz="1600" b="1">
                          <a:effectLst/>
                        </a:rPr>
                        <a:t>E1FR1</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As a passenger, login to the system if exists or create an account.</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Development </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Amit Srivastav</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Pending</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4284757590"/>
                  </a:ext>
                </a:extLst>
              </a:tr>
              <a:tr h="552061">
                <a:tc>
                  <a:txBody>
                    <a:bodyPr/>
                    <a:lstStyle/>
                    <a:p>
                      <a:r>
                        <a:rPr lang="en-GB" sz="1600" b="1">
                          <a:effectLst/>
                        </a:rPr>
                        <a:t>E2FR1</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dirty="0">
                          <a:effectLst/>
                        </a:rPr>
                        <a:t>Maintaining of airline schedule, fair, timings. </a:t>
                      </a:r>
                      <a:endParaRPr lang="en-IN" sz="16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Database Manager</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Aman Kalla</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Pending</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2134715921"/>
                  </a:ext>
                </a:extLst>
              </a:tr>
              <a:tr h="552061">
                <a:tc>
                  <a:txBody>
                    <a:bodyPr/>
                    <a:lstStyle/>
                    <a:p>
                      <a:r>
                        <a:rPr lang="en-GB" sz="1600" b="1">
                          <a:effectLst/>
                        </a:rPr>
                        <a:t>E2FR2</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Viewing the passenger list and available seats</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Database Manager</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Aman Kalla</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Pending</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2580659154"/>
                  </a:ext>
                </a:extLst>
              </a:tr>
              <a:tr h="1380154">
                <a:tc>
                  <a:txBody>
                    <a:bodyPr/>
                    <a:lstStyle/>
                    <a:p>
                      <a:r>
                        <a:rPr lang="en-GB" sz="1600" b="1">
                          <a:effectLst/>
                        </a:rPr>
                        <a:t>E3FR1</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Book a flight after selecting the source and destination and the feasible flight for the passenger.</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dirty="0">
                          <a:effectLst/>
                        </a:rPr>
                        <a:t>Development </a:t>
                      </a:r>
                      <a:endParaRPr lang="en-IN" sz="16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dirty="0">
                          <a:effectLst/>
                        </a:rPr>
                        <a:t>Amit Srivastav</a:t>
                      </a:r>
                      <a:endParaRPr lang="en-IN" sz="16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Pending</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122619134"/>
                  </a:ext>
                </a:extLst>
              </a:tr>
              <a:tr h="552061">
                <a:tc>
                  <a:txBody>
                    <a:bodyPr/>
                    <a:lstStyle/>
                    <a:p>
                      <a:r>
                        <a:rPr lang="en-GB" sz="1600" b="1">
                          <a:effectLst/>
                        </a:rPr>
                        <a:t>E3FR2</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View the reservation or cancel the reservation</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Technical</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Roshan Singh</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Pending</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3250236481"/>
                  </a:ext>
                </a:extLst>
              </a:tr>
              <a:tr h="552061">
                <a:tc>
                  <a:txBody>
                    <a:bodyPr/>
                    <a:lstStyle/>
                    <a:p>
                      <a:r>
                        <a:rPr lang="en-GB" sz="1600" b="1">
                          <a:effectLst/>
                        </a:rPr>
                        <a:t>E4FR1</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Passenger pays for the reservation made. </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Financial</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Roshan Singh</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dirty="0">
                          <a:effectLst/>
                        </a:rPr>
                        <a:t>Pending</a:t>
                      </a:r>
                      <a:endParaRPr lang="en-IN" sz="16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174195190"/>
                  </a:ext>
                </a:extLst>
              </a:tr>
            </a:tbl>
          </a:graphicData>
        </a:graphic>
      </p:graphicFrame>
      <p:sp>
        <p:nvSpPr>
          <p:cNvPr id="2" name="Slide Number Placeholder 1">
            <a:extLst>
              <a:ext uri="{FF2B5EF4-FFF2-40B4-BE49-F238E27FC236}">
                <a16:creationId xmlns:a16="http://schemas.microsoft.com/office/drawing/2014/main" id="{D1483C71-CD57-4B5F-890B-E1348E1ED2B1}"/>
              </a:ext>
            </a:extLst>
          </p:cNvPr>
          <p:cNvSpPr>
            <a:spLocks noGrp="1"/>
          </p:cNvSpPr>
          <p:nvPr>
            <p:ph type="sldNum" sz="quarter" idx="15"/>
          </p:nvPr>
        </p:nvSpPr>
        <p:spPr/>
        <p:txBody>
          <a:bodyPr/>
          <a:lstStyle/>
          <a:p>
            <a:fld id="{EDB199D8-6CC0-4684-8A57-B2ABCCD1628B}" type="slidenum">
              <a:rPr lang="en-IN" smtClean="0"/>
              <a:t>34</a:t>
            </a:fld>
            <a:endParaRPr lang="en-IN"/>
          </a:p>
        </p:txBody>
      </p:sp>
    </p:spTree>
    <p:extLst>
      <p:ext uri="{BB962C8B-B14F-4D97-AF65-F5344CB8AC3E}">
        <p14:creationId xmlns:p14="http://schemas.microsoft.com/office/powerpoint/2010/main" val="2940023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2230F18-8755-4620-A79E-6F30A847C58D}"/>
              </a:ext>
            </a:extLst>
          </p:cNvPr>
          <p:cNvGraphicFramePr>
            <a:graphicFrameLocks noGrp="1"/>
          </p:cNvGraphicFramePr>
          <p:nvPr>
            <p:ph sz="quarter" idx="13"/>
            <p:extLst>
              <p:ext uri="{D42A27DB-BD31-4B8C-83A1-F6EECF244321}">
                <p14:modId xmlns:p14="http://schemas.microsoft.com/office/powerpoint/2010/main" val="2671613125"/>
              </p:ext>
            </p:extLst>
          </p:nvPr>
        </p:nvGraphicFramePr>
        <p:xfrm>
          <a:off x="323528" y="1556792"/>
          <a:ext cx="8640960" cy="5100005"/>
        </p:xfrm>
        <a:graphic>
          <a:graphicData uri="http://schemas.openxmlformats.org/drawingml/2006/table">
            <a:tbl>
              <a:tblPr firstRow="1" firstCol="1" bandRow="1">
                <a:tableStyleId>{5C22544A-7EE6-4342-B048-85BDC9FD1C3A}</a:tableStyleId>
              </a:tblPr>
              <a:tblGrid>
                <a:gridCol w="1498980">
                  <a:extLst>
                    <a:ext uri="{9D8B030D-6E8A-4147-A177-3AD203B41FA5}">
                      <a16:colId xmlns:a16="http://schemas.microsoft.com/office/drawing/2014/main" val="3206501623"/>
                    </a:ext>
                  </a:extLst>
                </a:gridCol>
                <a:gridCol w="1601598">
                  <a:extLst>
                    <a:ext uri="{9D8B030D-6E8A-4147-A177-3AD203B41FA5}">
                      <a16:colId xmlns:a16="http://schemas.microsoft.com/office/drawing/2014/main" val="2214293449"/>
                    </a:ext>
                  </a:extLst>
                </a:gridCol>
                <a:gridCol w="1795966">
                  <a:extLst>
                    <a:ext uri="{9D8B030D-6E8A-4147-A177-3AD203B41FA5}">
                      <a16:colId xmlns:a16="http://schemas.microsoft.com/office/drawing/2014/main" val="3507174298"/>
                    </a:ext>
                  </a:extLst>
                </a:gridCol>
                <a:gridCol w="1471488">
                  <a:extLst>
                    <a:ext uri="{9D8B030D-6E8A-4147-A177-3AD203B41FA5}">
                      <a16:colId xmlns:a16="http://schemas.microsoft.com/office/drawing/2014/main" val="3077555940"/>
                    </a:ext>
                  </a:extLst>
                </a:gridCol>
                <a:gridCol w="1263057">
                  <a:extLst>
                    <a:ext uri="{9D8B030D-6E8A-4147-A177-3AD203B41FA5}">
                      <a16:colId xmlns:a16="http://schemas.microsoft.com/office/drawing/2014/main" val="3811457232"/>
                    </a:ext>
                  </a:extLst>
                </a:gridCol>
                <a:gridCol w="1009871">
                  <a:extLst>
                    <a:ext uri="{9D8B030D-6E8A-4147-A177-3AD203B41FA5}">
                      <a16:colId xmlns:a16="http://schemas.microsoft.com/office/drawing/2014/main" val="1452508447"/>
                    </a:ext>
                  </a:extLst>
                </a:gridCol>
              </a:tblGrid>
              <a:tr h="480053">
                <a:tc>
                  <a:txBody>
                    <a:bodyPr/>
                    <a:lstStyle/>
                    <a:p>
                      <a:r>
                        <a:rPr lang="en-GB" sz="1600" b="1" dirty="0">
                          <a:effectLst/>
                        </a:rPr>
                        <a:t>Requirement </a:t>
                      </a:r>
                      <a:endParaRPr lang="en-IN" sz="1600" b="1" dirty="0">
                        <a:effectLst/>
                      </a:endParaRPr>
                    </a:p>
                    <a:p>
                      <a:r>
                        <a:rPr lang="en-GB" sz="1600" b="1" dirty="0">
                          <a:effectLst/>
                        </a:rPr>
                        <a:t>(#)</a:t>
                      </a:r>
                      <a:endParaRPr lang="en-IN" sz="1600" b="1" dirty="0">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600" b="1">
                          <a:effectLst/>
                        </a:rPr>
                        <a:t>Category of </a:t>
                      </a:r>
                      <a:endParaRPr lang="en-IN" sz="1600" b="1">
                        <a:effectLst/>
                      </a:endParaRPr>
                    </a:p>
                    <a:p>
                      <a:r>
                        <a:rPr lang="en-GB" sz="1600" b="1">
                          <a:effectLst/>
                        </a:rPr>
                        <a:t>NFR</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600" b="1">
                          <a:effectLst/>
                        </a:rPr>
                        <a:t>Requirement </a:t>
                      </a:r>
                      <a:endParaRPr lang="en-IN" sz="1600" b="1">
                        <a:effectLst/>
                      </a:endParaRPr>
                    </a:p>
                    <a:p>
                      <a:r>
                        <a:rPr lang="en-GB" sz="1600" b="1">
                          <a:effectLst/>
                        </a:rPr>
                        <a:t>Specification </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600" b="1">
                          <a:effectLst/>
                        </a:rPr>
                        <a:t>Department</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600" b="1">
                          <a:effectLst/>
                        </a:rPr>
                        <a:t>Name of </a:t>
                      </a:r>
                      <a:endParaRPr lang="en-IN" sz="1600" b="1">
                        <a:effectLst/>
                      </a:endParaRPr>
                    </a:p>
                    <a:p>
                      <a:r>
                        <a:rPr lang="en-GB" sz="1600" b="1">
                          <a:effectLst/>
                        </a:rPr>
                        <a:t>Business User</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600" b="1" dirty="0">
                          <a:effectLst/>
                        </a:rPr>
                        <a:t>Status</a:t>
                      </a:r>
                      <a:endParaRPr lang="en-IN" sz="1600" b="1" dirty="0">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extLst>
                  <a:ext uri="{0D108BD9-81ED-4DB2-BD59-A6C34878D82A}">
                    <a16:rowId xmlns:a16="http://schemas.microsoft.com/office/drawing/2014/main" val="230364691"/>
                  </a:ext>
                </a:extLst>
              </a:tr>
              <a:tr h="1248139">
                <a:tc>
                  <a:txBody>
                    <a:bodyPr/>
                    <a:lstStyle/>
                    <a:p>
                      <a:r>
                        <a:rPr lang="en-GB" sz="1500" b="1" dirty="0">
                          <a:effectLst/>
                        </a:rPr>
                        <a:t>NFR1</a:t>
                      </a:r>
                      <a:endParaRPr lang="en-IN" sz="1500" b="1" dirty="0">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500" b="1" dirty="0">
                          <a:effectLst/>
                        </a:rPr>
                        <a:t>Performance</a:t>
                      </a:r>
                      <a:endParaRPr lang="en-IN" sz="1500" b="1" dirty="0">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500" b="1" dirty="0">
                          <a:effectLst/>
                        </a:rPr>
                        <a:t>All pages should load within 3 seconds </a:t>
                      </a:r>
                      <a:endParaRPr lang="en-IN" sz="1500" b="1" dirty="0">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500" b="1" dirty="0">
                          <a:effectLst/>
                        </a:rPr>
                        <a:t>Server</a:t>
                      </a:r>
                      <a:endParaRPr lang="en-IN" sz="1500" b="1" dirty="0">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500" b="1" dirty="0">
                          <a:effectLst/>
                        </a:rPr>
                        <a:t>Technical Team: Amit Srivastav</a:t>
                      </a:r>
                      <a:endParaRPr lang="en-IN" sz="1500" b="1" dirty="0">
                        <a:effectLst/>
                      </a:endParaRPr>
                    </a:p>
                    <a:p>
                      <a:r>
                        <a:rPr lang="en-GB" sz="1500" b="1" dirty="0">
                          <a:effectLst/>
                        </a:rPr>
                        <a:t>Roshan Singh</a:t>
                      </a:r>
                      <a:endParaRPr lang="en-IN" sz="1500" b="1" dirty="0">
                        <a:effectLst/>
                      </a:endParaRPr>
                    </a:p>
                    <a:p>
                      <a:r>
                        <a:rPr lang="en-GB" sz="1500" b="1" dirty="0">
                          <a:effectLst/>
                        </a:rPr>
                        <a:t>Aman Kalla</a:t>
                      </a:r>
                      <a:endParaRPr lang="en-IN" sz="1500" b="1" dirty="0">
                        <a:effectLst/>
                      </a:endParaRPr>
                    </a:p>
                  </a:txBody>
                  <a:tcPr marL="34086" marR="34086" marT="0" marB="0"/>
                </a:tc>
                <a:tc>
                  <a:txBody>
                    <a:bodyPr/>
                    <a:lstStyle/>
                    <a:p>
                      <a:r>
                        <a:rPr lang="en-GB" sz="1500" b="1" dirty="0">
                          <a:effectLst/>
                        </a:rPr>
                        <a:t>Pending</a:t>
                      </a:r>
                      <a:endParaRPr lang="en-IN" sz="1500" b="1" dirty="0">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extLst>
                  <a:ext uri="{0D108BD9-81ED-4DB2-BD59-A6C34878D82A}">
                    <a16:rowId xmlns:a16="http://schemas.microsoft.com/office/drawing/2014/main" val="1431667901"/>
                  </a:ext>
                </a:extLst>
              </a:tr>
              <a:tr h="1200133">
                <a:tc>
                  <a:txBody>
                    <a:bodyPr/>
                    <a:lstStyle/>
                    <a:p>
                      <a:r>
                        <a:rPr lang="en-GB" sz="1500" b="1">
                          <a:effectLst/>
                        </a:rPr>
                        <a:t>NFR2</a:t>
                      </a:r>
                      <a:endParaRPr lang="en-IN" sz="1500" b="1">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500" b="1">
                          <a:effectLst/>
                        </a:rPr>
                        <a:t>Performance</a:t>
                      </a:r>
                      <a:endParaRPr lang="en-IN" sz="1500" b="1">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500" b="1">
                          <a:effectLst/>
                        </a:rPr>
                        <a:t>Search should bring the results less than 7 seconds  </a:t>
                      </a:r>
                      <a:endParaRPr lang="en-IN" sz="1500" b="1">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500" b="1">
                          <a:effectLst/>
                        </a:rPr>
                        <a:t>Server</a:t>
                      </a:r>
                      <a:endParaRPr lang="en-IN" sz="1500" b="1">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500" b="1">
                          <a:effectLst/>
                        </a:rPr>
                        <a:t>Technical Team: </a:t>
                      </a:r>
                      <a:endParaRPr lang="en-IN" sz="1500" b="1">
                        <a:effectLst/>
                      </a:endParaRPr>
                    </a:p>
                    <a:p>
                      <a:r>
                        <a:rPr lang="en-GB" sz="1500" b="1">
                          <a:effectLst/>
                        </a:rPr>
                        <a:t>Amit Srivastav</a:t>
                      </a:r>
                      <a:endParaRPr lang="en-IN" sz="1500" b="1">
                        <a:effectLst/>
                      </a:endParaRPr>
                    </a:p>
                    <a:p>
                      <a:r>
                        <a:rPr lang="en-GB" sz="1500" b="1">
                          <a:effectLst/>
                        </a:rPr>
                        <a:t>Roshan Singh</a:t>
                      </a:r>
                      <a:endParaRPr lang="en-IN" sz="1500" b="1">
                        <a:effectLst/>
                      </a:endParaRPr>
                    </a:p>
                    <a:p>
                      <a:r>
                        <a:rPr lang="en-GB" sz="1500" b="1">
                          <a:effectLst/>
                        </a:rPr>
                        <a:t>Aman Kalla</a:t>
                      </a:r>
                      <a:endParaRPr lang="en-IN" sz="1500" b="1">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500" b="1">
                          <a:effectLst/>
                        </a:rPr>
                        <a:t>Pending</a:t>
                      </a:r>
                      <a:endParaRPr lang="en-IN" sz="1500" b="1">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extLst>
                  <a:ext uri="{0D108BD9-81ED-4DB2-BD59-A6C34878D82A}">
                    <a16:rowId xmlns:a16="http://schemas.microsoft.com/office/drawing/2014/main" val="3384434643"/>
                  </a:ext>
                </a:extLst>
              </a:tr>
              <a:tr h="720080">
                <a:tc>
                  <a:txBody>
                    <a:bodyPr/>
                    <a:lstStyle/>
                    <a:p>
                      <a:r>
                        <a:rPr lang="en-GB" sz="1500" b="1">
                          <a:effectLst/>
                        </a:rPr>
                        <a:t>NFR3</a:t>
                      </a:r>
                      <a:endParaRPr lang="en-IN" sz="1500" b="1">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500" b="1">
                          <a:effectLst/>
                        </a:rPr>
                        <a:t>Availability</a:t>
                      </a:r>
                      <a:endParaRPr lang="en-IN" sz="1500" b="1">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500" b="1">
                          <a:effectLst/>
                        </a:rPr>
                        <a:t>Application should </a:t>
                      </a:r>
                      <a:endParaRPr lang="en-IN" sz="1500" b="1">
                        <a:effectLst/>
                      </a:endParaRPr>
                    </a:p>
                    <a:p>
                      <a:r>
                        <a:rPr lang="en-GB" sz="1500" b="1">
                          <a:effectLst/>
                        </a:rPr>
                        <a:t>be available for 24x7</a:t>
                      </a:r>
                      <a:endParaRPr lang="en-IN" sz="1500" b="1">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500" b="1" dirty="0">
                          <a:effectLst/>
                        </a:rPr>
                        <a:t>Server</a:t>
                      </a:r>
                      <a:endParaRPr lang="en-IN" sz="1500" b="1" dirty="0">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500" b="1">
                          <a:effectLst/>
                        </a:rPr>
                        <a:t>Technical Team: Roshan Singh</a:t>
                      </a:r>
                      <a:endParaRPr lang="en-IN" sz="1500" b="1">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500" b="1">
                          <a:effectLst/>
                        </a:rPr>
                        <a:t>Pending</a:t>
                      </a:r>
                      <a:endParaRPr lang="en-IN" sz="1500" b="1">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extLst>
                  <a:ext uri="{0D108BD9-81ED-4DB2-BD59-A6C34878D82A}">
                    <a16:rowId xmlns:a16="http://schemas.microsoft.com/office/drawing/2014/main" val="2213354621"/>
                  </a:ext>
                </a:extLst>
              </a:tr>
              <a:tr h="1200133">
                <a:tc>
                  <a:txBody>
                    <a:bodyPr/>
                    <a:lstStyle/>
                    <a:p>
                      <a:r>
                        <a:rPr lang="en-GB" sz="1500" b="1">
                          <a:effectLst/>
                        </a:rPr>
                        <a:t>NFR4</a:t>
                      </a:r>
                      <a:endParaRPr lang="en-IN" sz="1500" b="1">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500" b="1">
                          <a:effectLst/>
                        </a:rPr>
                        <a:t>Scalability</a:t>
                      </a:r>
                      <a:endParaRPr lang="en-IN" sz="1500" b="1">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500" b="1">
                          <a:effectLst/>
                        </a:rPr>
                        <a:t>Registration Service should scale to serve 1000 request per second over 5 minutes timespan</a:t>
                      </a:r>
                      <a:endParaRPr lang="en-IN" sz="1500" b="1">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500" b="1">
                          <a:effectLst/>
                        </a:rPr>
                        <a:t>Database</a:t>
                      </a:r>
                      <a:endParaRPr lang="en-IN" sz="1500" b="1">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500" b="1">
                          <a:effectLst/>
                        </a:rPr>
                        <a:t>Database</a:t>
                      </a:r>
                      <a:endParaRPr lang="en-IN" sz="1500" b="1">
                        <a:effectLst/>
                      </a:endParaRPr>
                    </a:p>
                    <a:p>
                      <a:r>
                        <a:rPr lang="en-GB" sz="1500" b="1">
                          <a:effectLst/>
                        </a:rPr>
                        <a:t>Specialist: </a:t>
                      </a:r>
                      <a:endParaRPr lang="en-IN" sz="1500" b="1">
                        <a:effectLst/>
                      </a:endParaRPr>
                    </a:p>
                    <a:p>
                      <a:r>
                        <a:rPr lang="en-GB" sz="1500" b="1">
                          <a:effectLst/>
                        </a:rPr>
                        <a:t>Aman Kalla</a:t>
                      </a:r>
                      <a:endParaRPr lang="en-IN" sz="1500" b="1">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tc>
                  <a:txBody>
                    <a:bodyPr/>
                    <a:lstStyle/>
                    <a:p>
                      <a:r>
                        <a:rPr lang="en-GB" sz="1500" b="1" dirty="0">
                          <a:effectLst/>
                        </a:rPr>
                        <a:t>Pending</a:t>
                      </a:r>
                      <a:endParaRPr lang="en-IN" sz="1500" b="1" dirty="0">
                        <a:effectLst/>
                        <a:latin typeface="Calibri" panose="020F0502020204030204" pitchFamily="34" charset="0"/>
                        <a:ea typeface="Calibri" panose="020F0502020204030204" pitchFamily="34" charset="0"/>
                        <a:cs typeface="Latha" panose="020B0604020202020204" pitchFamily="34" charset="0"/>
                      </a:endParaRPr>
                    </a:p>
                  </a:txBody>
                  <a:tcPr marL="34086" marR="34086" marT="0" marB="0"/>
                </a:tc>
                <a:extLst>
                  <a:ext uri="{0D108BD9-81ED-4DB2-BD59-A6C34878D82A}">
                    <a16:rowId xmlns:a16="http://schemas.microsoft.com/office/drawing/2014/main" val="3141259127"/>
                  </a:ext>
                </a:extLst>
              </a:tr>
            </a:tbl>
          </a:graphicData>
        </a:graphic>
      </p:graphicFrame>
      <p:sp>
        <p:nvSpPr>
          <p:cNvPr id="3" name="Title 2">
            <a:extLst>
              <a:ext uri="{FF2B5EF4-FFF2-40B4-BE49-F238E27FC236}">
                <a16:creationId xmlns:a16="http://schemas.microsoft.com/office/drawing/2014/main" id="{8EFCC2CE-5B3D-406C-8BE4-9985FF4D1114}"/>
              </a:ext>
            </a:extLst>
          </p:cNvPr>
          <p:cNvSpPr>
            <a:spLocks noGrp="1"/>
          </p:cNvSpPr>
          <p:nvPr>
            <p:ph type="title"/>
          </p:nvPr>
        </p:nvSpPr>
        <p:spPr>
          <a:xfrm>
            <a:off x="827584" y="411480"/>
            <a:ext cx="7488832" cy="701040"/>
          </a:xfrm>
        </p:spPr>
        <p:txBody>
          <a:bodyPr>
            <a:noAutofit/>
          </a:bodyPr>
          <a:lstStyle/>
          <a:p>
            <a:r>
              <a:rPr lang="en-IN" sz="2800" dirty="0"/>
              <a:t>NON-FUNCTIONAL REQUIREMENTS</a:t>
            </a:r>
          </a:p>
        </p:txBody>
      </p:sp>
      <p:sp>
        <p:nvSpPr>
          <p:cNvPr id="2" name="Slide Number Placeholder 1">
            <a:extLst>
              <a:ext uri="{FF2B5EF4-FFF2-40B4-BE49-F238E27FC236}">
                <a16:creationId xmlns:a16="http://schemas.microsoft.com/office/drawing/2014/main" id="{46A04927-6310-4D01-96BA-94E63F4F081D}"/>
              </a:ext>
            </a:extLst>
          </p:cNvPr>
          <p:cNvSpPr>
            <a:spLocks noGrp="1"/>
          </p:cNvSpPr>
          <p:nvPr>
            <p:ph type="sldNum" sz="quarter" idx="15"/>
          </p:nvPr>
        </p:nvSpPr>
        <p:spPr/>
        <p:txBody>
          <a:bodyPr/>
          <a:lstStyle/>
          <a:p>
            <a:fld id="{EDB199D8-6CC0-4684-8A57-B2ABCCD1628B}" type="slidenum">
              <a:rPr lang="en-IN" smtClean="0"/>
              <a:t>35</a:t>
            </a:fld>
            <a:endParaRPr lang="en-IN"/>
          </a:p>
        </p:txBody>
      </p:sp>
    </p:spTree>
    <p:extLst>
      <p:ext uri="{BB962C8B-B14F-4D97-AF65-F5344CB8AC3E}">
        <p14:creationId xmlns:p14="http://schemas.microsoft.com/office/powerpoint/2010/main" val="1618221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6DEDC27-4B13-479E-8F17-9EEE680C4709}"/>
              </a:ext>
            </a:extLst>
          </p:cNvPr>
          <p:cNvGraphicFramePr>
            <a:graphicFrameLocks noGrp="1"/>
          </p:cNvGraphicFramePr>
          <p:nvPr>
            <p:ph sz="quarter" idx="13"/>
            <p:extLst>
              <p:ext uri="{D42A27DB-BD31-4B8C-83A1-F6EECF244321}">
                <p14:modId xmlns:p14="http://schemas.microsoft.com/office/powerpoint/2010/main" val="1686471241"/>
              </p:ext>
            </p:extLst>
          </p:nvPr>
        </p:nvGraphicFramePr>
        <p:xfrm>
          <a:off x="323528" y="1700808"/>
          <a:ext cx="8568953" cy="4608511"/>
        </p:xfrm>
        <a:graphic>
          <a:graphicData uri="http://schemas.openxmlformats.org/drawingml/2006/table">
            <a:tbl>
              <a:tblPr firstRow="1" firstCol="1" bandRow="1">
                <a:tableStyleId>{5C22544A-7EE6-4342-B048-85BDC9FD1C3A}</a:tableStyleId>
              </a:tblPr>
              <a:tblGrid>
                <a:gridCol w="1486491">
                  <a:extLst>
                    <a:ext uri="{9D8B030D-6E8A-4147-A177-3AD203B41FA5}">
                      <a16:colId xmlns:a16="http://schemas.microsoft.com/office/drawing/2014/main" val="1156837362"/>
                    </a:ext>
                  </a:extLst>
                </a:gridCol>
                <a:gridCol w="1588252">
                  <a:extLst>
                    <a:ext uri="{9D8B030D-6E8A-4147-A177-3AD203B41FA5}">
                      <a16:colId xmlns:a16="http://schemas.microsoft.com/office/drawing/2014/main" val="819762016"/>
                    </a:ext>
                  </a:extLst>
                </a:gridCol>
                <a:gridCol w="1750881">
                  <a:extLst>
                    <a:ext uri="{9D8B030D-6E8A-4147-A177-3AD203B41FA5}">
                      <a16:colId xmlns:a16="http://schemas.microsoft.com/office/drawing/2014/main" val="2180196413"/>
                    </a:ext>
                  </a:extLst>
                </a:gridCol>
                <a:gridCol w="1489343">
                  <a:extLst>
                    <a:ext uri="{9D8B030D-6E8A-4147-A177-3AD203B41FA5}">
                      <a16:colId xmlns:a16="http://schemas.microsoft.com/office/drawing/2014/main" val="1705090118"/>
                    </a:ext>
                  </a:extLst>
                </a:gridCol>
                <a:gridCol w="1252531">
                  <a:extLst>
                    <a:ext uri="{9D8B030D-6E8A-4147-A177-3AD203B41FA5}">
                      <a16:colId xmlns:a16="http://schemas.microsoft.com/office/drawing/2014/main" val="33732842"/>
                    </a:ext>
                  </a:extLst>
                </a:gridCol>
                <a:gridCol w="1001455">
                  <a:extLst>
                    <a:ext uri="{9D8B030D-6E8A-4147-A177-3AD203B41FA5}">
                      <a16:colId xmlns:a16="http://schemas.microsoft.com/office/drawing/2014/main" val="618354667"/>
                    </a:ext>
                  </a:extLst>
                </a:gridCol>
              </a:tblGrid>
              <a:tr h="921703">
                <a:tc>
                  <a:txBody>
                    <a:bodyPr/>
                    <a:lstStyle/>
                    <a:p>
                      <a:r>
                        <a:rPr lang="en-GB" sz="1600" b="1">
                          <a:effectLst/>
                        </a:rPr>
                        <a:t>Requirement </a:t>
                      </a:r>
                      <a:endParaRPr lang="en-IN" sz="1600" b="1">
                        <a:effectLst/>
                      </a:endParaRPr>
                    </a:p>
                    <a:p>
                      <a:r>
                        <a:rPr lang="en-GB" sz="1600" b="1">
                          <a:effectLst/>
                        </a:rPr>
                        <a:t>(#)</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Category of </a:t>
                      </a:r>
                      <a:endParaRPr lang="en-IN" sz="1600" b="1">
                        <a:effectLst/>
                      </a:endParaRPr>
                    </a:p>
                    <a:p>
                      <a:r>
                        <a:rPr lang="en-GB" sz="1600" b="1">
                          <a:effectLst/>
                        </a:rPr>
                        <a:t>NFR</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Requirement </a:t>
                      </a:r>
                      <a:endParaRPr lang="en-IN" sz="1600" b="1">
                        <a:effectLst/>
                      </a:endParaRPr>
                    </a:p>
                    <a:p>
                      <a:r>
                        <a:rPr lang="en-GB" sz="1600" b="1">
                          <a:effectLst/>
                        </a:rPr>
                        <a:t>Specification </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Department</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Name of </a:t>
                      </a:r>
                      <a:endParaRPr lang="en-IN" sz="1600" b="1">
                        <a:effectLst/>
                      </a:endParaRPr>
                    </a:p>
                    <a:p>
                      <a:r>
                        <a:rPr lang="en-GB" sz="1600" b="1">
                          <a:effectLst/>
                        </a:rPr>
                        <a:t>Business User</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Status</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3315790436"/>
                  </a:ext>
                </a:extLst>
              </a:tr>
              <a:tr h="1228936">
                <a:tc>
                  <a:txBody>
                    <a:bodyPr/>
                    <a:lstStyle/>
                    <a:p>
                      <a:r>
                        <a:rPr lang="en-GB" sz="1600" b="1">
                          <a:effectLst/>
                        </a:rPr>
                        <a:t>NFR5</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Confidentiality </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All data should be encrypted.</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dirty="0">
                          <a:effectLst/>
                        </a:rPr>
                        <a:t>Database </a:t>
                      </a:r>
                      <a:endParaRPr lang="en-IN" sz="16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Database</a:t>
                      </a:r>
                      <a:endParaRPr lang="en-IN" sz="1600" b="1">
                        <a:effectLst/>
                      </a:endParaRPr>
                    </a:p>
                    <a:p>
                      <a:r>
                        <a:rPr lang="en-GB" sz="1600" b="1">
                          <a:effectLst/>
                        </a:rPr>
                        <a:t>Specialist:</a:t>
                      </a:r>
                      <a:endParaRPr lang="en-IN" sz="1600" b="1">
                        <a:effectLst/>
                      </a:endParaRPr>
                    </a:p>
                    <a:p>
                      <a:r>
                        <a:rPr lang="en-GB" sz="1600" b="1">
                          <a:effectLst/>
                        </a:rPr>
                        <a:t>Aman Kalla</a:t>
                      </a:r>
                      <a:endParaRPr lang="en-IN" sz="1600" b="1">
                        <a:effectLst/>
                      </a:endParaRPr>
                    </a:p>
                    <a:p>
                      <a:r>
                        <a:rPr lang="en-GB" sz="1600" b="1">
                          <a:effectLst/>
                        </a:rPr>
                        <a:t> </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Pending</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166362809"/>
                  </a:ext>
                </a:extLst>
              </a:tr>
              <a:tr h="1228936">
                <a:tc>
                  <a:txBody>
                    <a:bodyPr/>
                    <a:lstStyle/>
                    <a:p>
                      <a:r>
                        <a:rPr lang="en-GB" sz="1600" b="1">
                          <a:effectLst/>
                        </a:rPr>
                        <a:t>NFR6</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Usability </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Website should work on all devices</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Front-end</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Technical Team:</a:t>
                      </a:r>
                      <a:endParaRPr lang="en-IN" sz="1600" b="1">
                        <a:effectLst/>
                      </a:endParaRPr>
                    </a:p>
                    <a:p>
                      <a:r>
                        <a:rPr lang="en-GB" sz="1600" b="1">
                          <a:effectLst/>
                        </a:rPr>
                        <a:t>Amit Srivastav</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Pending</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395122595"/>
                  </a:ext>
                </a:extLst>
              </a:tr>
              <a:tr h="614468">
                <a:tc>
                  <a:txBody>
                    <a:bodyPr/>
                    <a:lstStyle/>
                    <a:p>
                      <a:r>
                        <a:rPr lang="en-GB" sz="1600" b="1">
                          <a:effectLst/>
                        </a:rPr>
                        <a:t>NFR7</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Flexibility</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Should be User Friendly</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Development</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Technical members</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Pending</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4120153487"/>
                  </a:ext>
                </a:extLst>
              </a:tr>
              <a:tr h="614468">
                <a:tc>
                  <a:txBody>
                    <a:bodyPr/>
                    <a:lstStyle/>
                    <a:p>
                      <a:r>
                        <a:rPr lang="en-GB" sz="1600" b="1">
                          <a:effectLst/>
                        </a:rPr>
                        <a:t>NFR8</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Extensibility </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Service should be available to all.</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Management</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Project Manager</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dirty="0">
                          <a:effectLst/>
                        </a:rPr>
                        <a:t>Pending</a:t>
                      </a:r>
                      <a:endParaRPr lang="en-IN" sz="16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470429075"/>
                  </a:ext>
                </a:extLst>
              </a:tr>
            </a:tbl>
          </a:graphicData>
        </a:graphic>
      </p:graphicFrame>
      <p:sp>
        <p:nvSpPr>
          <p:cNvPr id="3" name="Title 2">
            <a:extLst>
              <a:ext uri="{FF2B5EF4-FFF2-40B4-BE49-F238E27FC236}">
                <a16:creationId xmlns:a16="http://schemas.microsoft.com/office/drawing/2014/main" id="{71C146FF-1634-43B2-BEF6-5B7BDDE8AB91}"/>
              </a:ext>
            </a:extLst>
          </p:cNvPr>
          <p:cNvSpPr>
            <a:spLocks noGrp="1"/>
          </p:cNvSpPr>
          <p:nvPr>
            <p:ph type="title"/>
          </p:nvPr>
        </p:nvSpPr>
        <p:spPr>
          <a:xfrm>
            <a:off x="1259632" y="260648"/>
            <a:ext cx="7416824" cy="926585"/>
          </a:xfrm>
        </p:spPr>
        <p:txBody>
          <a:bodyPr>
            <a:noAutofit/>
          </a:bodyPr>
          <a:lstStyle/>
          <a:p>
            <a:r>
              <a:rPr lang="en-IN" sz="2800" dirty="0"/>
              <a:t>NON-FUNCTIONAL REQUIREMENTS (CONTINUATION)</a:t>
            </a:r>
          </a:p>
        </p:txBody>
      </p:sp>
      <p:sp>
        <p:nvSpPr>
          <p:cNvPr id="2" name="Slide Number Placeholder 1">
            <a:extLst>
              <a:ext uri="{FF2B5EF4-FFF2-40B4-BE49-F238E27FC236}">
                <a16:creationId xmlns:a16="http://schemas.microsoft.com/office/drawing/2014/main" id="{BF8A5F2D-4ABB-49CA-A30C-012CBE109A11}"/>
              </a:ext>
            </a:extLst>
          </p:cNvPr>
          <p:cNvSpPr>
            <a:spLocks noGrp="1"/>
          </p:cNvSpPr>
          <p:nvPr>
            <p:ph type="sldNum" sz="quarter" idx="15"/>
          </p:nvPr>
        </p:nvSpPr>
        <p:spPr/>
        <p:txBody>
          <a:bodyPr/>
          <a:lstStyle/>
          <a:p>
            <a:fld id="{EDB199D8-6CC0-4684-8A57-B2ABCCD1628B}" type="slidenum">
              <a:rPr lang="en-IN" smtClean="0"/>
              <a:t>36</a:t>
            </a:fld>
            <a:endParaRPr lang="en-IN"/>
          </a:p>
        </p:txBody>
      </p:sp>
    </p:spTree>
    <p:extLst>
      <p:ext uri="{BB962C8B-B14F-4D97-AF65-F5344CB8AC3E}">
        <p14:creationId xmlns:p14="http://schemas.microsoft.com/office/powerpoint/2010/main" val="2155120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46B81B3-D2BA-484C-BDB7-826E79E990B6}"/>
              </a:ext>
            </a:extLst>
          </p:cNvPr>
          <p:cNvGraphicFramePr>
            <a:graphicFrameLocks noGrp="1"/>
          </p:cNvGraphicFramePr>
          <p:nvPr>
            <p:ph sz="quarter" idx="13"/>
            <p:extLst>
              <p:ext uri="{D42A27DB-BD31-4B8C-83A1-F6EECF244321}">
                <p14:modId xmlns:p14="http://schemas.microsoft.com/office/powerpoint/2010/main" val="3304940229"/>
              </p:ext>
            </p:extLst>
          </p:nvPr>
        </p:nvGraphicFramePr>
        <p:xfrm>
          <a:off x="287524" y="1628800"/>
          <a:ext cx="8568952" cy="4680519"/>
        </p:xfrm>
        <a:graphic>
          <a:graphicData uri="http://schemas.openxmlformats.org/drawingml/2006/table">
            <a:tbl>
              <a:tblPr firstRow="1" firstCol="1" bandRow="1">
                <a:tableStyleId>{5C22544A-7EE6-4342-B048-85BDC9FD1C3A}</a:tableStyleId>
              </a:tblPr>
              <a:tblGrid>
                <a:gridCol w="1548307">
                  <a:extLst>
                    <a:ext uri="{9D8B030D-6E8A-4147-A177-3AD203B41FA5}">
                      <a16:colId xmlns:a16="http://schemas.microsoft.com/office/drawing/2014/main" val="3743353814"/>
                    </a:ext>
                  </a:extLst>
                </a:gridCol>
                <a:gridCol w="2326267">
                  <a:extLst>
                    <a:ext uri="{9D8B030D-6E8A-4147-A177-3AD203B41FA5}">
                      <a16:colId xmlns:a16="http://schemas.microsoft.com/office/drawing/2014/main" val="402098870"/>
                    </a:ext>
                  </a:extLst>
                </a:gridCol>
                <a:gridCol w="1762294">
                  <a:extLst>
                    <a:ext uri="{9D8B030D-6E8A-4147-A177-3AD203B41FA5}">
                      <a16:colId xmlns:a16="http://schemas.microsoft.com/office/drawing/2014/main" val="3746068759"/>
                    </a:ext>
                  </a:extLst>
                </a:gridCol>
                <a:gridCol w="1627245">
                  <a:extLst>
                    <a:ext uri="{9D8B030D-6E8A-4147-A177-3AD203B41FA5}">
                      <a16:colId xmlns:a16="http://schemas.microsoft.com/office/drawing/2014/main" val="89423803"/>
                    </a:ext>
                  </a:extLst>
                </a:gridCol>
                <a:gridCol w="1304839">
                  <a:extLst>
                    <a:ext uri="{9D8B030D-6E8A-4147-A177-3AD203B41FA5}">
                      <a16:colId xmlns:a16="http://schemas.microsoft.com/office/drawing/2014/main" val="3040468299"/>
                    </a:ext>
                  </a:extLst>
                </a:gridCol>
              </a:tblGrid>
              <a:tr h="1323262">
                <a:tc>
                  <a:txBody>
                    <a:bodyPr/>
                    <a:lstStyle/>
                    <a:p>
                      <a:r>
                        <a:rPr lang="en-GB" sz="1600" b="1" dirty="0">
                          <a:effectLst/>
                        </a:rPr>
                        <a:t>Requirement (#)</a:t>
                      </a:r>
                      <a:endParaRPr lang="en-IN" sz="16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Requirement Specification </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Department</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Name of Business User / Project Team Member </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Status</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6192926"/>
                  </a:ext>
                </a:extLst>
              </a:tr>
              <a:tr h="992447">
                <a:tc>
                  <a:txBody>
                    <a:bodyPr/>
                    <a:lstStyle/>
                    <a:p>
                      <a:r>
                        <a:rPr lang="en-GB" sz="1600" b="1">
                          <a:effectLst/>
                        </a:rPr>
                        <a:t>IR1</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Development Machine with 6 GB Ram and 4 Cores </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Technical</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Amit Srivastav</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Pending</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3460990438"/>
                  </a:ext>
                </a:extLst>
              </a:tr>
              <a:tr h="379920">
                <a:tc>
                  <a:txBody>
                    <a:bodyPr/>
                    <a:lstStyle/>
                    <a:p>
                      <a:r>
                        <a:rPr lang="en-GB" sz="1600" b="1">
                          <a:effectLst/>
                        </a:rPr>
                        <a:t>IR2</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Code Repository </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Technical</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dirty="0">
                          <a:effectLst/>
                        </a:rPr>
                        <a:t>Aman Kalla</a:t>
                      </a:r>
                      <a:endParaRPr lang="en-IN" sz="16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Pending</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579713160"/>
                  </a:ext>
                </a:extLst>
              </a:tr>
              <a:tr h="661630">
                <a:tc>
                  <a:txBody>
                    <a:bodyPr/>
                    <a:lstStyle/>
                    <a:p>
                      <a:r>
                        <a:rPr lang="en-GB" sz="1600" b="1">
                          <a:effectLst/>
                        </a:rPr>
                        <a:t>IR3</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IDE – Visual Studio and Atom</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Development</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Roshan Singh</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Pending</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21385643"/>
                  </a:ext>
                </a:extLst>
              </a:tr>
              <a:tr h="661630">
                <a:tc>
                  <a:txBody>
                    <a:bodyPr/>
                    <a:lstStyle/>
                    <a:p>
                      <a:r>
                        <a:rPr lang="en-GB" sz="1600" b="1">
                          <a:effectLst/>
                        </a:rPr>
                        <a:t>IR4</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Front end-HTML + CSS + Bootstrap + JavaScript</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Development </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Amit Srivastav</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Pending</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1565181553"/>
                  </a:ext>
                </a:extLst>
              </a:tr>
              <a:tr h="661630">
                <a:tc>
                  <a:txBody>
                    <a:bodyPr/>
                    <a:lstStyle/>
                    <a:p>
                      <a:r>
                        <a:rPr lang="en-GB" sz="1600" b="1">
                          <a:effectLst/>
                        </a:rPr>
                        <a:t>IR5</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Back end-RDBMS, Node.js and Java</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Development</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a:effectLst/>
                        </a:rPr>
                        <a:t>Aman Kalla</a:t>
                      </a:r>
                      <a:endParaRPr lang="en-IN" sz="1600" b="1">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tc>
                  <a:txBody>
                    <a:bodyPr/>
                    <a:lstStyle/>
                    <a:p>
                      <a:r>
                        <a:rPr lang="en-GB" sz="1600" b="1" dirty="0">
                          <a:effectLst/>
                        </a:rPr>
                        <a:t>Pending</a:t>
                      </a:r>
                      <a:endParaRPr lang="en-IN" sz="1600" b="1" dirty="0">
                        <a:effectLst/>
                        <a:latin typeface="Calibri" panose="020F0502020204030204" pitchFamily="34" charset="0"/>
                        <a:ea typeface="Calibri" panose="020F0502020204030204" pitchFamily="34" charset="0"/>
                        <a:cs typeface="Latha" panose="020B0604020202020204" pitchFamily="34" charset="0"/>
                      </a:endParaRPr>
                    </a:p>
                  </a:txBody>
                  <a:tcPr marL="68580" marR="68580" marT="0" marB="0"/>
                </a:tc>
                <a:extLst>
                  <a:ext uri="{0D108BD9-81ED-4DB2-BD59-A6C34878D82A}">
                    <a16:rowId xmlns:a16="http://schemas.microsoft.com/office/drawing/2014/main" val="629653640"/>
                  </a:ext>
                </a:extLst>
              </a:tr>
            </a:tbl>
          </a:graphicData>
        </a:graphic>
      </p:graphicFrame>
      <p:sp>
        <p:nvSpPr>
          <p:cNvPr id="3" name="Title 2">
            <a:extLst>
              <a:ext uri="{FF2B5EF4-FFF2-40B4-BE49-F238E27FC236}">
                <a16:creationId xmlns:a16="http://schemas.microsoft.com/office/drawing/2014/main" id="{8509ECE9-6165-4190-BF29-D19E14C36BB7}"/>
              </a:ext>
            </a:extLst>
          </p:cNvPr>
          <p:cNvSpPr>
            <a:spLocks noGrp="1"/>
          </p:cNvSpPr>
          <p:nvPr>
            <p:ph type="title"/>
          </p:nvPr>
        </p:nvSpPr>
        <p:spPr>
          <a:xfrm>
            <a:off x="971600" y="476672"/>
            <a:ext cx="7344816" cy="701040"/>
          </a:xfrm>
        </p:spPr>
        <p:txBody>
          <a:bodyPr>
            <a:noAutofit/>
          </a:bodyPr>
          <a:lstStyle/>
          <a:p>
            <a:r>
              <a:rPr lang="en-IN" sz="2800" dirty="0"/>
              <a:t>INFRASTRUCTURE REQUIREMENT</a:t>
            </a:r>
          </a:p>
        </p:txBody>
      </p:sp>
      <p:sp>
        <p:nvSpPr>
          <p:cNvPr id="2" name="Slide Number Placeholder 1">
            <a:extLst>
              <a:ext uri="{FF2B5EF4-FFF2-40B4-BE49-F238E27FC236}">
                <a16:creationId xmlns:a16="http://schemas.microsoft.com/office/drawing/2014/main" id="{BAE0C3C2-E28D-4328-8D48-B89B1355BBA0}"/>
              </a:ext>
            </a:extLst>
          </p:cNvPr>
          <p:cNvSpPr>
            <a:spLocks noGrp="1"/>
          </p:cNvSpPr>
          <p:nvPr>
            <p:ph type="sldNum" sz="quarter" idx="15"/>
          </p:nvPr>
        </p:nvSpPr>
        <p:spPr/>
        <p:txBody>
          <a:bodyPr/>
          <a:lstStyle/>
          <a:p>
            <a:fld id="{EDB199D8-6CC0-4684-8A57-B2ABCCD1628B}" type="slidenum">
              <a:rPr lang="en-IN" smtClean="0"/>
              <a:t>37</a:t>
            </a:fld>
            <a:endParaRPr lang="en-IN"/>
          </a:p>
        </p:txBody>
      </p:sp>
    </p:spTree>
    <p:extLst>
      <p:ext uri="{BB962C8B-B14F-4D97-AF65-F5344CB8AC3E}">
        <p14:creationId xmlns:p14="http://schemas.microsoft.com/office/powerpoint/2010/main" val="2155053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0429235-4F16-4CCA-B213-768BBB1CE691}"/>
              </a:ext>
            </a:extLst>
          </p:cNvPr>
          <p:cNvGraphicFramePr>
            <a:graphicFrameLocks noGrp="1"/>
          </p:cNvGraphicFramePr>
          <p:nvPr>
            <p:ph sz="quarter" idx="13"/>
            <p:extLst>
              <p:ext uri="{D42A27DB-BD31-4B8C-83A1-F6EECF244321}">
                <p14:modId xmlns:p14="http://schemas.microsoft.com/office/powerpoint/2010/main" val="2796464405"/>
              </p:ext>
            </p:extLst>
          </p:nvPr>
        </p:nvGraphicFramePr>
        <p:xfrm>
          <a:off x="431540" y="1700808"/>
          <a:ext cx="8280920" cy="4562332"/>
        </p:xfrm>
        <a:graphic>
          <a:graphicData uri="http://schemas.openxmlformats.org/drawingml/2006/table">
            <a:tbl>
              <a:tblPr firstRow="1" bandRow="1">
                <a:tableStyleId>{5C22544A-7EE6-4342-B048-85BDC9FD1C3A}</a:tableStyleId>
              </a:tblPr>
              <a:tblGrid>
                <a:gridCol w="2960464">
                  <a:extLst>
                    <a:ext uri="{9D8B030D-6E8A-4147-A177-3AD203B41FA5}">
                      <a16:colId xmlns:a16="http://schemas.microsoft.com/office/drawing/2014/main" val="955506481"/>
                    </a:ext>
                  </a:extLst>
                </a:gridCol>
                <a:gridCol w="3335758">
                  <a:extLst>
                    <a:ext uri="{9D8B030D-6E8A-4147-A177-3AD203B41FA5}">
                      <a16:colId xmlns:a16="http://schemas.microsoft.com/office/drawing/2014/main" val="3513203652"/>
                    </a:ext>
                  </a:extLst>
                </a:gridCol>
                <a:gridCol w="1984698">
                  <a:extLst>
                    <a:ext uri="{9D8B030D-6E8A-4147-A177-3AD203B41FA5}">
                      <a16:colId xmlns:a16="http://schemas.microsoft.com/office/drawing/2014/main" val="3478457116"/>
                    </a:ext>
                  </a:extLst>
                </a:gridCol>
              </a:tblGrid>
              <a:tr h="729481">
                <a:tc>
                  <a:txBody>
                    <a:bodyPr/>
                    <a:lstStyle/>
                    <a:p>
                      <a:r>
                        <a:rPr lang="en-US" sz="1800" dirty="0">
                          <a:effectLst/>
                        </a:rPr>
                        <a:t>User Story</a:t>
                      </a:r>
                      <a:endParaRPr lang="en-IN" sz="1800" dirty="0">
                        <a:effectLst/>
                        <a:latin typeface="Calibri" panose="020F0502020204030204" pitchFamily="34" charset="0"/>
                        <a:ea typeface="Calibri" panose="020F0502020204030204" pitchFamily="34" charset="0"/>
                        <a:cs typeface="Latha" panose="020B0604020202020204" pitchFamily="34" charset="0"/>
                      </a:endParaRPr>
                    </a:p>
                  </a:txBody>
                  <a:tcPr/>
                </a:tc>
                <a:tc>
                  <a:txBody>
                    <a:bodyPr/>
                    <a:lstStyle/>
                    <a:p>
                      <a:r>
                        <a:rPr lang="en-US" sz="1800" dirty="0">
                          <a:effectLst/>
                        </a:rPr>
                        <a:t>Acceptance Criteria </a:t>
                      </a:r>
                      <a:endParaRPr lang="en-IN" sz="1800" dirty="0">
                        <a:effectLst/>
                        <a:latin typeface="Calibri" panose="020F0502020204030204" pitchFamily="34" charset="0"/>
                        <a:ea typeface="Calibri" panose="020F0502020204030204" pitchFamily="34" charset="0"/>
                        <a:cs typeface="Latha" panose="020B0604020202020204" pitchFamily="34" charset="0"/>
                      </a:endParaRPr>
                    </a:p>
                  </a:txBody>
                  <a:tcPr/>
                </a:tc>
                <a:tc>
                  <a:txBody>
                    <a:bodyPr/>
                    <a:lstStyle/>
                    <a:p>
                      <a:r>
                        <a:rPr lang="en-US" sz="1800" dirty="0">
                          <a:effectLst/>
                        </a:rPr>
                        <a:t>Size of User Story</a:t>
                      </a:r>
                      <a:endParaRPr lang="en-IN" sz="1800" dirty="0">
                        <a:effectLst/>
                        <a:latin typeface="Calibri" panose="020F0502020204030204" pitchFamily="34" charset="0"/>
                        <a:ea typeface="Calibri" panose="020F0502020204030204" pitchFamily="34" charset="0"/>
                        <a:cs typeface="Latha" panose="020B0604020202020204" pitchFamily="34" charset="0"/>
                      </a:endParaRPr>
                    </a:p>
                  </a:txBody>
                  <a:tcPr/>
                </a:tc>
                <a:extLst>
                  <a:ext uri="{0D108BD9-81ED-4DB2-BD59-A6C34878D82A}">
                    <a16:rowId xmlns:a16="http://schemas.microsoft.com/office/drawing/2014/main" val="849839365"/>
                  </a:ext>
                </a:extLst>
              </a:tr>
              <a:tr h="1546851">
                <a:tc>
                  <a:txBody>
                    <a:bodyPr/>
                    <a:lstStyle/>
                    <a:p>
                      <a:r>
                        <a:rPr lang="en-US" sz="1800" b="1" dirty="0">
                          <a:effectLst/>
                          <a:latin typeface="+mn-lt"/>
                        </a:rPr>
                        <a:t>As customer, I can view all available flights with best price between the selected source and destination</a:t>
                      </a:r>
                      <a:endParaRPr lang="en-IN" sz="1800" b="1" dirty="0">
                        <a:effectLst/>
                        <a:latin typeface="+mn-lt"/>
                        <a:ea typeface="Calibri" panose="020F0502020204030204" pitchFamily="34" charset="0"/>
                        <a:cs typeface="Latha" panose="020B0604020202020204" pitchFamily="34" charset="0"/>
                      </a:endParaRPr>
                    </a:p>
                  </a:txBody>
                  <a:tcPr/>
                </a:tc>
                <a:tc>
                  <a:txBody>
                    <a:bodyPr/>
                    <a:lstStyle/>
                    <a:p>
                      <a:r>
                        <a:rPr lang="en-US" sz="1800" b="1" dirty="0">
                          <a:effectLst/>
                          <a:latin typeface="+mn-lt"/>
                        </a:rPr>
                        <a:t>View all flights of that particular day from a selected source and destination.</a:t>
                      </a:r>
                      <a:endParaRPr lang="en-IN" sz="1800" b="1" dirty="0">
                        <a:effectLst/>
                        <a:latin typeface="+mn-lt"/>
                      </a:endParaRPr>
                    </a:p>
                    <a:p>
                      <a:r>
                        <a:rPr lang="en-US" sz="1800" b="1" dirty="0">
                          <a:effectLst/>
                          <a:latin typeface="+mn-lt"/>
                        </a:rPr>
                        <a:t>Allow to choose the flights feasible for the passenger.</a:t>
                      </a:r>
                      <a:endParaRPr lang="en-IN" sz="1800" b="1" dirty="0">
                        <a:effectLst/>
                        <a:latin typeface="+mn-lt"/>
                        <a:ea typeface="Calibri" panose="020F0502020204030204" pitchFamily="34" charset="0"/>
                        <a:cs typeface="Latha" panose="020B0604020202020204" pitchFamily="34" charset="0"/>
                      </a:endParaRPr>
                    </a:p>
                  </a:txBody>
                  <a:tcPr/>
                </a:tc>
                <a:tc>
                  <a:txBody>
                    <a:bodyPr/>
                    <a:lstStyle/>
                    <a:p>
                      <a:r>
                        <a:rPr lang="en-US" sz="1800" b="1" dirty="0">
                          <a:effectLst/>
                          <a:latin typeface="+mn-lt"/>
                        </a:rPr>
                        <a:t>Medium </a:t>
                      </a:r>
                      <a:endParaRPr lang="en-IN" sz="1800" b="1" dirty="0">
                        <a:effectLst/>
                        <a:latin typeface="+mn-lt"/>
                        <a:ea typeface="Calibri" panose="020F0502020204030204" pitchFamily="34" charset="0"/>
                        <a:cs typeface="Latha" panose="020B0604020202020204" pitchFamily="34" charset="0"/>
                      </a:endParaRPr>
                    </a:p>
                  </a:txBody>
                  <a:tcPr/>
                </a:tc>
                <a:extLst>
                  <a:ext uri="{0D108BD9-81ED-4DB2-BD59-A6C34878D82A}">
                    <a16:rowId xmlns:a16="http://schemas.microsoft.com/office/drawing/2014/main" val="670111489"/>
                  </a:ext>
                </a:extLst>
              </a:tr>
              <a:tr h="2109341">
                <a:tc>
                  <a:txBody>
                    <a:bodyPr/>
                    <a:lstStyle/>
                    <a:p>
                      <a:r>
                        <a:rPr lang="en-US" sz="1800" b="1" dirty="0">
                          <a:effectLst/>
                          <a:latin typeface="+mn-lt"/>
                        </a:rPr>
                        <a:t>As a customer, I want airline reservation to be dynamic such that it can inform the passenger about the change such as rescheduling or cancellation of some flight and must provide alternatives.</a:t>
                      </a:r>
                      <a:endParaRPr lang="en-IN" sz="1800" b="1" dirty="0">
                        <a:effectLst/>
                        <a:latin typeface="+mn-lt"/>
                        <a:ea typeface="Calibri" panose="020F0502020204030204" pitchFamily="34" charset="0"/>
                        <a:cs typeface="Latha" panose="020B0604020202020204" pitchFamily="34" charset="0"/>
                      </a:endParaRPr>
                    </a:p>
                  </a:txBody>
                  <a:tcPr/>
                </a:tc>
                <a:tc>
                  <a:txBody>
                    <a:bodyPr/>
                    <a:lstStyle/>
                    <a:p>
                      <a:r>
                        <a:rPr lang="en-US" sz="1800" b="1">
                          <a:effectLst/>
                          <a:latin typeface="+mn-lt"/>
                        </a:rPr>
                        <a:t>Will be able to get the information about any change made due to rescheduling and cancellation of flights.</a:t>
                      </a:r>
                      <a:endParaRPr lang="en-IN" sz="1800" b="1">
                        <a:effectLst/>
                        <a:latin typeface="+mn-lt"/>
                      </a:endParaRPr>
                    </a:p>
                    <a:p>
                      <a:r>
                        <a:rPr lang="en-US" sz="1800" b="1">
                          <a:effectLst/>
                          <a:latin typeface="+mn-lt"/>
                        </a:rPr>
                        <a:t>Will provide alternative in case of cancellation.</a:t>
                      </a:r>
                      <a:endParaRPr lang="en-IN" sz="1800" b="1">
                        <a:effectLst/>
                        <a:latin typeface="+mn-lt"/>
                        <a:ea typeface="Calibri" panose="020F0502020204030204" pitchFamily="34" charset="0"/>
                        <a:cs typeface="Latha" panose="020B0604020202020204" pitchFamily="34" charset="0"/>
                      </a:endParaRPr>
                    </a:p>
                  </a:txBody>
                  <a:tcPr/>
                </a:tc>
                <a:tc>
                  <a:txBody>
                    <a:bodyPr/>
                    <a:lstStyle/>
                    <a:p>
                      <a:r>
                        <a:rPr lang="en-US" sz="1800" b="1" dirty="0">
                          <a:effectLst/>
                          <a:latin typeface="+mn-lt"/>
                        </a:rPr>
                        <a:t>Big</a:t>
                      </a:r>
                      <a:endParaRPr lang="en-IN" sz="1800" b="1" dirty="0">
                        <a:effectLst/>
                        <a:latin typeface="+mn-lt"/>
                        <a:ea typeface="Calibri" panose="020F0502020204030204" pitchFamily="34" charset="0"/>
                        <a:cs typeface="Latha" panose="020B0604020202020204" pitchFamily="34" charset="0"/>
                      </a:endParaRPr>
                    </a:p>
                  </a:txBody>
                  <a:tcPr/>
                </a:tc>
                <a:extLst>
                  <a:ext uri="{0D108BD9-81ED-4DB2-BD59-A6C34878D82A}">
                    <a16:rowId xmlns:a16="http://schemas.microsoft.com/office/drawing/2014/main" val="2312613232"/>
                  </a:ext>
                </a:extLst>
              </a:tr>
            </a:tbl>
          </a:graphicData>
        </a:graphic>
      </p:graphicFrame>
      <p:sp>
        <p:nvSpPr>
          <p:cNvPr id="3" name="Title 2">
            <a:extLst>
              <a:ext uri="{FF2B5EF4-FFF2-40B4-BE49-F238E27FC236}">
                <a16:creationId xmlns:a16="http://schemas.microsoft.com/office/drawing/2014/main" id="{F61F11C9-D74F-407A-B42B-D08D87AFDB90}"/>
              </a:ext>
            </a:extLst>
          </p:cNvPr>
          <p:cNvSpPr>
            <a:spLocks noGrp="1"/>
          </p:cNvSpPr>
          <p:nvPr>
            <p:ph type="title"/>
          </p:nvPr>
        </p:nvSpPr>
        <p:spPr>
          <a:xfrm>
            <a:off x="971600" y="411480"/>
            <a:ext cx="7560840" cy="701040"/>
          </a:xfrm>
        </p:spPr>
        <p:txBody>
          <a:bodyPr>
            <a:normAutofit/>
          </a:bodyPr>
          <a:lstStyle/>
          <a:p>
            <a:r>
              <a:rPr lang="en-IN" sz="2800" dirty="0"/>
              <a:t>USER STORY</a:t>
            </a:r>
          </a:p>
        </p:txBody>
      </p:sp>
      <p:sp>
        <p:nvSpPr>
          <p:cNvPr id="2" name="Slide Number Placeholder 1">
            <a:extLst>
              <a:ext uri="{FF2B5EF4-FFF2-40B4-BE49-F238E27FC236}">
                <a16:creationId xmlns:a16="http://schemas.microsoft.com/office/drawing/2014/main" id="{E1A754C1-D55F-4C1B-B638-0270292723BA}"/>
              </a:ext>
            </a:extLst>
          </p:cNvPr>
          <p:cNvSpPr>
            <a:spLocks noGrp="1"/>
          </p:cNvSpPr>
          <p:nvPr>
            <p:ph type="sldNum" sz="quarter" idx="15"/>
          </p:nvPr>
        </p:nvSpPr>
        <p:spPr/>
        <p:txBody>
          <a:bodyPr/>
          <a:lstStyle/>
          <a:p>
            <a:fld id="{EDB199D8-6CC0-4684-8A57-B2ABCCD1628B}" type="slidenum">
              <a:rPr lang="en-IN" smtClean="0"/>
              <a:t>38</a:t>
            </a:fld>
            <a:endParaRPr lang="en-IN"/>
          </a:p>
        </p:txBody>
      </p:sp>
    </p:spTree>
    <p:extLst>
      <p:ext uri="{BB962C8B-B14F-4D97-AF65-F5344CB8AC3E}">
        <p14:creationId xmlns:p14="http://schemas.microsoft.com/office/powerpoint/2010/main" val="2615495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869C2AB3-0468-420D-903E-D56BAB3E57D3}"/>
              </a:ext>
            </a:extLst>
          </p:cNvPr>
          <p:cNvSpPr>
            <a:spLocks noGrp="1"/>
          </p:cNvSpPr>
          <p:nvPr>
            <p:ph sz="quarter" idx="13"/>
          </p:nvPr>
        </p:nvSpPr>
        <p:spPr>
          <a:xfrm>
            <a:off x="457200" y="2852936"/>
            <a:ext cx="8229600" cy="1696144"/>
          </a:xfrm>
        </p:spPr>
        <p:txBody>
          <a:bodyPr>
            <a:noAutofit/>
          </a:bodyPr>
          <a:lstStyle/>
          <a:p>
            <a:r>
              <a:rPr lang="en-SG" sz="3200" b="1" i="1" kern="1400" spc="25" dirty="0">
                <a:effectLst/>
                <a:latin typeface="+mj-lt"/>
                <a:ea typeface="Times New Roman" panose="02020603050405020304" pitchFamily="18" charset="0"/>
                <a:cs typeface="Latha" panose="020B0604020202020204" pitchFamily="34" charset="0"/>
              </a:rPr>
              <a:t>PROJECT MANAGEMENT PLAN, EFFORT AND COST ESTIMATION AND TEAM FORMATION</a:t>
            </a:r>
            <a:endParaRPr lang="en-IN" sz="3200" kern="1400" spc="-50" dirty="0">
              <a:effectLst/>
              <a:latin typeface="+mj-lt"/>
              <a:ea typeface="Times New Roman" panose="02020603050405020304" pitchFamily="18" charset="0"/>
              <a:cs typeface="Latha" panose="020B0604020202020204" pitchFamily="34" charset="0"/>
            </a:endParaRPr>
          </a:p>
        </p:txBody>
      </p:sp>
      <p:sp>
        <p:nvSpPr>
          <p:cNvPr id="2" name="Slide Number Placeholder 1">
            <a:extLst>
              <a:ext uri="{FF2B5EF4-FFF2-40B4-BE49-F238E27FC236}">
                <a16:creationId xmlns:a16="http://schemas.microsoft.com/office/drawing/2014/main" id="{07786D8B-6F89-44F1-8E47-1ED914FACC40}"/>
              </a:ext>
            </a:extLst>
          </p:cNvPr>
          <p:cNvSpPr>
            <a:spLocks noGrp="1"/>
          </p:cNvSpPr>
          <p:nvPr>
            <p:ph type="sldNum" sz="quarter" idx="15"/>
          </p:nvPr>
        </p:nvSpPr>
        <p:spPr/>
        <p:txBody>
          <a:bodyPr/>
          <a:lstStyle/>
          <a:p>
            <a:fld id="{EDB199D8-6CC0-4684-8A57-B2ABCCD1628B}" type="slidenum">
              <a:rPr lang="en-IN" smtClean="0"/>
              <a:t>39</a:t>
            </a:fld>
            <a:endParaRPr lang="en-IN"/>
          </a:p>
        </p:txBody>
      </p:sp>
    </p:spTree>
    <p:extLst>
      <p:ext uri="{BB962C8B-B14F-4D97-AF65-F5344CB8AC3E}">
        <p14:creationId xmlns:p14="http://schemas.microsoft.com/office/powerpoint/2010/main" val="634109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07504" y="1412776"/>
            <a:ext cx="8928992" cy="5328592"/>
          </a:xfrm>
        </p:spPr>
        <p:txBody>
          <a:bodyPr>
            <a:noAutofit/>
          </a:bodyPr>
          <a:lstStyle/>
          <a:p>
            <a:pPr marL="342900" indent="-342900" algn="l">
              <a:buClr>
                <a:schemeClr val="tx1"/>
              </a:buClr>
              <a:buFont typeface="Wingdings" panose="05000000000000000000" pitchFamily="2" charset="2"/>
              <a:buChar char="Ø"/>
            </a:pPr>
            <a:r>
              <a:rPr lang="en-US" sz="2400" dirty="0"/>
              <a:t>Flight Booking System: The system allows the airline passenger to search for flights that are available between the two travel cities, namely the “Departure city” and “Arrival city” for a particular departure date. The system gives the list of available flights with certain flight details and allows customer to choose a particular flight suiting his comforts. If the seats are available in a particular flight, then the system allows the passenger to book a seat of his/her choice. Otherwise it asks the user to choose another flight. He can also cancel the current reservations without any problem. </a:t>
            </a:r>
          </a:p>
          <a:p>
            <a:pPr marL="342900" indent="-342900" algn="l">
              <a:buClr>
                <a:schemeClr val="tx1"/>
              </a:buClr>
              <a:buFont typeface="Wingdings" panose="05000000000000000000" pitchFamily="2" charset="2"/>
              <a:buChar char="Ø"/>
            </a:pPr>
            <a:r>
              <a:rPr lang="en-US" sz="2400" dirty="0"/>
              <a:t>Flight Status System: Our system allows the registered users to check the flight status if there is any delay in their flight timings due to inclement weather or any other reason. It automatically notifies by sending a message to the </a:t>
            </a:r>
            <a:r>
              <a:rPr lang="en-US" sz="2400" dirty="0" err="1"/>
              <a:t>authorised</a:t>
            </a:r>
            <a:r>
              <a:rPr lang="en-US" sz="2400" dirty="0"/>
              <a:t> passengers who have their tickets booked</a:t>
            </a:r>
            <a:endParaRPr lang="en-IN" sz="2400" dirty="0"/>
          </a:p>
        </p:txBody>
      </p:sp>
      <p:sp>
        <p:nvSpPr>
          <p:cNvPr id="2" name="Title 1"/>
          <p:cNvSpPr>
            <a:spLocks noGrp="1"/>
          </p:cNvSpPr>
          <p:nvPr>
            <p:ph type="title"/>
          </p:nvPr>
        </p:nvSpPr>
        <p:spPr>
          <a:xfrm>
            <a:off x="1403648" y="404664"/>
            <a:ext cx="6912768" cy="701040"/>
          </a:xfrm>
        </p:spPr>
        <p:txBody>
          <a:bodyPr>
            <a:noAutofit/>
          </a:bodyPr>
          <a:lstStyle/>
          <a:p>
            <a:r>
              <a:rPr lang="en-IN" sz="2800" dirty="0"/>
              <a:t>PROPOSED RESERVATION SYSTEM</a:t>
            </a:r>
          </a:p>
        </p:txBody>
      </p:sp>
      <p:sp>
        <p:nvSpPr>
          <p:cNvPr id="4" name="Slide Number Placeholder 3">
            <a:extLst>
              <a:ext uri="{FF2B5EF4-FFF2-40B4-BE49-F238E27FC236}">
                <a16:creationId xmlns:a16="http://schemas.microsoft.com/office/drawing/2014/main" id="{548339FC-A6C5-4745-B10B-9A5527314CA5}"/>
              </a:ext>
            </a:extLst>
          </p:cNvPr>
          <p:cNvSpPr>
            <a:spLocks noGrp="1"/>
          </p:cNvSpPr>
          <p:nvPr>
            <p:ph type="sldNum" sz="quarter" idx="15"/>
          </p:nvPr>
        </p:nvSpPr>
        <p:spPr/>
        <p:txBody>
          <a:bodyPr/>
          <a:lstStyle/>
          <a:p>
            <a:fld id="{EDB199D8-6CC0-4684-8A57-B2ABCCD1628B}" type="slidenum">
              <a:rPr lang="en-IN" smtClean="0"/>
              <a:t>4</a:t>
            </a:fld>
            <a:endParaRPr lang="en-IN"/>
          </a:p>
        </p:txBody>
      </p:sp>
    </p:spTree>
    <p:extLst>
      <p:ext uri="{BB962C8B-B14F-4D97-AF65-F5344CB8AC3E}">
        <p14:creationId xmlns:p14="http://schemas.microsoft.com/office/powerpoint/2010/main" val="2963566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648AE-5A52-4B97-8999-BFAFD8167F9D}"/>
              </a:ext>
            </a:extLst>
          </p:cNvPr>
          <p:cNvSpPr>
            <a:spLocks noGrp="1"/>
          </p:cNvSpPr>
          <p:nvPr>
            <p:ph sz="quarter" idx="13"/>
          </p:nvPr>
        </p:nvSpPr>
        <p:spPr>
          <a:xfrm>
            <a:off x="107504" y="1412776"/>
            <a:ext cx="8784976" cy="5349956"/>
          </a:xfrm>
        </p:spPr>
        <p:txBody>
          <a:bodyPr>
            <a:normAutofit fontScale="92500" lnSpcReduction="20000"/>
          </a:bodyPr>
          <a:lstStyle/>
          <a:p>
            <a:pPr marL="342900" indent="-342900" algn="l">
              <a:buClr>
                <a:schemeClr val="tx1"/>
              </a:buClr>
              <a:buFont typeface="Wingdings" panose="05000000000000000000" pitchFamily="2" charset="2"/>
              <a:buChar char="Ø"/>
            </a:pPr>
            <a:r>
              <a:rPr lang="en-SG" sz="2600" dirty="0">
                <a:effectLst/>
                <a:ea typeface="Times New Roman" panose="02020603050405020304" pitchFamily="18" charset="0"/>
                <a:cs typeface="Times New Roman" panose="02020603050405020304" pitchFamily="18" charset="0"/>
              </a:rPr>
              <a:t>In a time when establishing and maintaining a market advantage is crucial, the use of technical innovations such as the Airline Passenger Reservation Systems (APRS) becomes a competitive necessity. </a:t>
            </a:r>
          </a:p>
          <a:p>
            <a:pPr marL="342900" indent="-342900" algn="l">
              <a:buClr>
                <a:schemeClr val="tx1"/>
              </a:buClr>
              <a:buFont typeface="Wingdings" panose="05000000000000000000" pitchFamily="2" charset="2"/>
              <a:buChar char="Ø"/>
            </a:pPr>
            <a:r>
              <a:rPr lang="en-SG" sz="2600" dirty="0">
                <a:effectLst/>
                <a:ea typeface="Times New Roman" panose="02020603050405020304" pitchFamily="18" charset="0"/>
                <a:cs typeface="Times New Roman" panose="02020603050405020304" pitchFamily="18" charset="0"/>
              </a:rPr>
              <a:t> Good business strategies in developing strategic alliances and exposing the consumer to a globally expanded product base allows airlines to compete.   A wider range of products, the ability to be flexible with fluctuating consumer needs are all potentially exploitable through the power of technology and strategic planning.</a:t>
            </a:r>
            <a:endParaRPr lang="en-IN" sz="2600" dirty="0">
              <a:ea typeface="Times New Roman" panose="02020603050405020304" pitchFamily="18" charset="0"/>
            </a:endParaRPr>
          </a:p>
          <a:p>
            <a:pPr marL="342900" indent="-342900" algn="l">
              <a:buClr>
                <a:schemeClr val="tx1"/>
              </a:buClr>
              <a:buFont typeface="Wingdings" panose="05000000000000000000" pitchFamily="2" charset="2"/>
              <a:buChar char="Ø"/>
            </a:pPr>
            <a:r>
              <a:rPr lang="en-SG" sz="2600" dirty="0">
                <a:effectLst/>
                <a:ea typeface="Times New Roman" panose="02020603050405020304" pitchFamily="18" charset="0"/>
                <a:cs typeface="Times New Roman" panose="02020603050405020304" pitchFamily="18" charset="0"/>
              </a:rPr>
              <a:t>The following report provides an understanding concerning the Airline Passenger Reservation System.  It will briefly discuss the advantages associated with integrating the system across the airline industry and what are the project management plan, cost estimate and effort put into the project, infrastructure requirement and project team formation.</a:t>
            </a:r>
            <a:endParaRPr lang="en-IN" sz="2600" dirty="0">
              <a:effectLst/>
              <a:ea typeface="Times New Roman" panose="02020603050405020304" pitchFamily="18" charset="0"/>
            </a:endParaRPr>
          </a:p>
          <a:p>
            <a:endParaRPr lang="en-IN" dirty="0"/>
          </a:p>
        </p:txBody>
      </p:sp>
      <p:sp>
        <p:nvSpPr>
          <p:cNvPr id="3" name="Title 2">
            <a:extLst>
              <a:ext uri="{FF2B5EF4-FFF2-40B4-BE49-F238E27FC236}">
                <a16:creationId xmlns:a16="http://schemas.microsoft.com/office/drawing/2014/main" id="{8A9D661F-3AD6-47C3-B582-76D06A9377BA}"/>
              </a:ext>
            </a:extLst>
          </p:cNvPr>
          <p:cNvSpPr>
            <a:spLocks noGrp="1"/>
          </p:cNvSpPr>
          <p:nvPr>
            <p:ph type="title"/>
          </p:nvPr>
        </p:nvSpPr>
        <p:spPr>
          <a:xfrm>
            <a:off x="971600" y="411480"/>
            <a:ext cx="7344816" cy="701040"/>
          </a:xfrm>
        </p:spPr>
        <p:txBody>
          <a:bodyPr>
            <a:normAutofit/>
          </a:bodyPr>
          <a:lstStyle/>
          <a:p>
            <a:r>
              <a:rPr lang="en-IN" sz="2800" dirty="0"/>
              <a:t>EXECUTIVE SUMMARY</a:t>
            </a:r>
          </a:p>
        </p:txBody>
      </p:sp>
      <p:sp>
        <p:nvSpPr>
          <p:cNvPr id="4" name="Slide Number Placeholder 3">
            <a:extLst>
              <a:ext uri="{FF2B5EF4-FFF2-40B4-BE49-F238E27FC236}">
                <a16:creationId xmlns:a16="http://schemas.microsoft.com/office/drawing/2014/main" id="{ABCEEDB9-8992-4256-917D-9F51EA66E134}"/>
              </a:ext>
            </a:extLst>
          </p:cNvPr>
          <p:cNvSpPr>
            <a:spLocks noGrp="1"/>
          </p:cNvSpPr>
          <p:nvPr>
            <p:ph type="sldNum" sz="quarter" idx="15"/>
          </p:nvPr>
        </p:nvSpPr>
        <p:spPr/>
        <p:txBody>
          <a:bodyPr/>
          <a:lstStyle/>
          <a:p>
            <a:fld id="{EDB199D8-6CC0-4684-8A57-B2ABCCD1628B}" type="slidenum">
              <a:rPr lang="en-IN" smtClean="0"/>
              <a:t>40</a:t>
            </a:fld>
            <a:endParaRPr lang="en-IN"/>
          </a:p>
        </p:txBody>
      </p:sp>
    </p:spTree>
    <p:extLst>
      <p:ext uri="{BB962C8B-B14F-4D97-AF65-F5344CB8AC3E}">
        <p14:creationId xmlns:p14="http://schemas.microsoft.com/office/powerpoint/2010/main" val="1373674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1C9C0D-AFCF-4707-97F3-73F45145277F}"/>
              </a:ext>
            </a:extLst>
          </p:cNvPr>
          <p:cNvSpPr>
            <a:spLocks noGrp="1"/>
          </p:cNvSpPr>
          <p:nvPr>
            <p:ph sz="quarter" idx="13"/>
          </p:nvPr>
        </p:nvSpPr>
        <p:spPr>
          <a:xfrm>
            <a:off x="143508" y="1412776"/>
            <a:ext cx="8856984" cy="5328592"/>
          </a:xfrm>
        </p:spPr>
        <p:txBody>
          <a:bodyPr>
            <a:noAutofit/>
          </a:bodyPr>
          <a:lstStyle/>
          <a:p>
            <a:pPr marL="342900" lvl="0" indent="-342900" algn="l">
              <a:buClr>
                <a:schemeClr val="tx1"/>
              </a:buClr>
              <a:buFont typeface="Wingdings" panose="05000000000000000000" pitchFamily="2" charset="2"/>
              <a:buChar char=""/>
              <a:tabLst>
                <a:tab pos="457200" algn="l"/>
              </a:tabLst>
            </a:pPr>
            <a:r>
              <a:rPr lang="en-US" sz="2400" dirty="0">
                <a:effectLst/>
                <a:ea typeface="Times New Roman" panose="02020603050405020304" pitchFamily="18" charset="0"/>
              </a:rPr>
              <a:t>The objective of our project is to design and develop a software which would automate the major airline operations. It would be providing the facilities for the reservation of online air tickets or any other operations through an effective and yet simple GUI for a normal passenger intending to travel through airways.</a:t>
            </a:r>
            <a:endParaRPr lang="en-IN" sz="2400" dirty="0">
              <a:effectLst/>
              <a:ea typeface="Times New Roman" panose="02020603050405020304" pitchFamily="18" charset="0"/>
            </a:endParaRPr>
          </a:p>
          <a:p>
            <a:pPr marL="342900" lvl="0" indent="-342900" algn="l">
              <a:buClr>
                <a:schemeClr val="tx1"/>
              </a:buClr>
              <a:buFont typeface="Wingdings" panose="05000000000000000000" pitchFamily="2" charset="2"/>
              <a:buChar char=""/>
              <a:tabLst>
                <a:tab pos="457200" algn="l"/>
              </a:tabLst>
            </a:pPr>
            <a:r>
              <a:rPr lang="en-US" sz="2400" dirty="0">
                <a:effectLst/>
                <a:ea typeface="Times New Roman" panose="02020603050405020304" pitchFamily="18" charset="0"/>
              </a:rPr>
              <a:t>The main purpose of this software is to reduce the manual errors involved in the airline reservation process and make it convenient for the customers to book the flights as when they require such that they can utilize this software to make reservations, modify reservations or cancel a particular reservation.</a:t>
            </a:r>
            <a:endParaRPr lang="en-IN" sz="2400" dirty="0">
              <a:effectLst/>
              <a:ea typeface="Times New Roman" panose="02020603050405020304" pitchFamily="18" charset="0"/>
            </a:endParaRPr>
          </a:p>
          <a:p>
            <a:pPr marL="342900" lvl="0" indent="-342900" algn="l">
              <a:buClr>
                <a:schemeClr val="tx1"/>
              </a:buClr>
              <a:buFont typeface="Wingdings" panose="05000000000000000000" pitchFamily="2" charset="2"/>
              <a:buChar char=""/>
              <a:tabLst>
                <a:tab pos="457200" algn="l"/>
              </a:tabLst>
            </a:pPr>
            <a:r>
              <a:rPr lang="en-US" sz="2400" dirty="0">
                <a:effectLst/>
                <a:ea typeface="Times New Roman" panose="02020603050405020304" pitchFamily="18" charset="0"/>
              </a:rPr>
              <a:t>This system provides a facility to easy access towards a customer and a real time user. They can be easily connected through it in just few steps. There is no requirement for any type of Agent. 24/7 booking available for customers</a:t>
            </a:r>
            <a:r>
              <a:rPr lang="en-US" sz="2400" dirty="0">
                <a:effectLst/>
                <a:latin typeface="Times New Roman" panose="02020603050405020304" pitchFamily="18" charset="0"/>
                <a:ea typeface="Times New Roman" panose="02020603050405020304" pitchFamily="18" charset="0"/>
              </a:rPr>
              <a:t>. </a:t>
            </a:r>
            <a:endParaRPr lang="en-IN" sz="2400" dirty="0">
              <a:effectLst/>
              <a:latin typeface="Times New Roman" panose="02020603050405020304" pitchFamily="18" charset="0"/>
              <a:ea typeface="Times New Roman" panose="02020603050405020304" pitchFamily="18" charset="0"/>
            </a:endParaRPr>
          </a:p>
        </p:txBody>
      </p:sp>
      <p:sp>
        <p:nvSpPr>
          <p:cNvPr id="3" name="Title 2">
            <a:extLst>
              <a:ext uri="{FF2B5EF4-FFF2-40B4-BE49-F238E27FC236}">
                <a16:creationId xmlns:a16="http://schemas.microsoft.com/office/drawing/2014/main" id="{9DBEFBAE-F085-40A0-92C1-D3197D643504}"/>
              </a:ext>
            </a:extLst>
          </p:cNvPr>
          <p:cNvSpPr>
            <a:spLocks noGrp="1"/>
          </p:cNvSpPr>
          <p:nvPr>
            <p:ph type="title"/>
          </p:nvPr>
        </p:nvSpPr>
        <p:spPr>
          <a:xfrm>
            <a:off x="971600" y="476672"/>
            <a:ext cx="7632848" cy="701040"/>
          </a:xfrm>
        </p:spPr>
        <p:txBody>
          <a:bodyPr>
            <a:noAutofit/>
          </a:bodyPr>
          <a:lstStyle/>
          <a:p>
            <a:r>
              <a:rPr lang="en-IN" sz="2800" dirty="0"/>
              <a:t>PROJECT MANAGEMENT PLAN</a:t>
            </a:r>
          </a:p>
        </p:txBody>
      </p:sp>
      <p:sp>
        <p:nvSpPr>
          <p:cNvPr id="4" name="Slide Number Placeholder 3">
            <a:extLst>
              <a:ext uri="{FF2B5EF4-FFF2-40B4-BE49-F238E27FC236}">
                <a16:creationId xmlns:a16="http://schemas.microsoft.com/office/drawing/2014/main" id="{D59A9E3E-AD49-45D7-8B9D-0E5F92B3E83F}"/>
              </a:ext>
            </a:extLst>
          </p:cNvPr>
          <p:cNvSpPr>
            <a:spLocks noGrp="1"/>
          </p:cNvSpPr>
          <p:nvPr>
            <p:ph type="sldNum" sz="quarter" idx="15"/>
          </p:nvPr>
        </p:nvSpPr>
        <p:spPr/>
        <p:txBody>
          <a:bodyPr/>
          <a:lstStyle/>
          <a:p>
            <a:fld id="{EDB199D8-6CC0-4684-8A57-B2ABCCD1628B}" type="slidenum">
              <a:rPr lang="en-IN" smtClean="0"/>
              <a:t>41</a:t>
            </a:fld>
            <a:endParaRPr lang="en-IN"/>
          </a:p>
        </p:txBody>
      </p:sp>
    </p:spTree>
    <p:extLst>
      <p:ext uri="{BB962C8B-B14F-4D97-AF65-F5344CB8AC3E}">
        <p14:creationId xmlns:p14="http://schemas.microsoft.com/office/powerpoint/2010/main" val="2793452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B7E927-C33A-4D5C-9A4E-F902B9B03CF3}"/>
              </a:ext>
            </a:extLst>
          </p:cNvPr>
          <p:cNvSpPr>
            <a:spLocks noGrp="1"/>
          </p:cNvSpPr>
          <p:nvPr>
            <p:ph sz="quarter" idx="13"/>
          </p:nvPr>
        </p:nvSpPr>
        <p:spPr>
          <a:xfrm>
            <a:off x="179512" y="1391412"/>
            <a:ext cx="8856984" cy="5277948"/>
          </a:xfrm>
        </p:spPr>
        <p:txBody>
          <a:bodyPr>
            <a:normAutofit/>
          </a:bodyPr>
          <a:lstStyle/>
          <a:p>
            <a:pPr marL="342900" indent="-342900" algn="l">
              <a:buClr>
                <a:schemeClr val="tx1"/>
              </a:buClr>
              <a:buFont typeface="Wingdings" panose="05000000000000000000" pitchFamily="2" charset="2"/>
              <a:buChar char="Ø"/>
            </a:pPr>
            <a:r>
              <a:rPr lang="en-US" sz="2400" dirty="0">
                <a:effectLst/>
                <a:ea typeface="Times New Roman" panose="02020603050405020304" pitchFamily="18" charset="0"/>
              </a:rPr>
              <a:t>The methodology used is incremental as our project delivers model with incorporated added functionality at each incremental stage.</a:t>
            </a:r>
            <a:endParaRPr lang="en-IN" sz="2400" dirty="0">
              <a:effectLst/>
              <a:ea typeface="Times New Roman" panose="02020603050405020304" pitchFamily="18" charset="0"/>
            </a:endParaRPr>
          </a:p>
          <a:p>
            <a:pPr marL="342900" indent="-342900" algn="l">
              <a:buClr>
                <a:schemeClr val="tx1"/>
              </a:buClr>
              <a:buFont typeface="Wingdings" panose="05000000000000000000" pitchFamily="2" charset="2"/>
              <a:buChar char="Ø"/>
            </a:pPr>
            <a:r>
              <a:rPr lang="en-IN" sz="2400" dirty="0">
                <a:ea typeface="Times New Roman" panose="02020603050405020304" pitchFamily="18" charset="0"/>
              </a:rPr>
              <a:t>The system developed is technically feasible as all technical requirements are available.</a:t>
            </a:r>
          </a:p>
          <a:p>
            <a:pPr marL="342900" indent="-342900" algn="l">
              <a:buClr>
                <a:schemeClr val="tx1"/>
              </a:buClr>
              <a:buFont typeface="Wingdings" panose="05000000000000000000" pitchFamily="2" charset="2"/>
              <a:buChar char="Ø"/>
            </a:pPr>
            <a:r>
              <a:rPr lang="en-IN" sz="2400" dirty="0">
                <a:ea typeface="Times New Roman" panose="02020603050405020304" pitchFamily="18" charset="0"/>
              </a:rPr>
              <a:t>Since the project development is done keeping in mind the user requirements hence it is operationally feasible.</a:t>
            </a:r>
          </a:p>
          <a:p>
            <a:pPr marL="342900" indent="-342900" algn="l">
              <a:buClr>
                <a:schemeClr val="tx1"/>
              </a:buClr>
              <a:buFont typeface="Wingdings" panose="05000000000000000000" pitchFamily="2" charset="2"/>
              <a:buChar char="Ø"/>
            </a:pPr>
            <a:r>
              <a:rPr lang="en-IN" sz="2400" dirty="0">
                <a:effectLst/>
                <a:ea typeface="Calibri" panose="020F0502020204030204" pitchFamily="34" charset="0"/>
                <a:cs typeface="Times New Roman" panose="02020603050405020304" pitchFamily="18" charset="0"/>
              </a:rPr>
              <a:t>For economic feasibility, the success of the project is judged by the stakeholders depends on the efficient airline operation with maximum passengers, passengers opting for food and stay at the sponsored resort thereby maximising the profit of the organisation and thereby contributing toward the growth of the sponsored brand determines the success of the project.</a:t>
            </a:r>
            <a:endParaRPr lang="en-IN" sz="2400" dirty="0">
              <a:ea typeface="Times New Roman" panose="02020603050405020304" pitchFamily="18" charset="0"/>
            </a:endParaRPr>
          </a:p>
          <a:p>
            <a:pPr marL="342900" indent="-342900" algn="l">
              <a:buClr>
                <a:schemeClr val="tx1"/>
              </a:buClr>
              <a:buFont typeface="Wingdings" panose="05000000000000000000" pitchFamily="2" charset="2"/>
              <a:buChar char="Ø"/>
            </a:pPr>
            <a:endParaRPr lang="en-IN" sz="2400" dirty="0">
              <a:effectLst/>
              <a:ea typeface="Times New Roman" panose="02020603050405020304" pitchFamily="18" charset="0"/>
            </a:endParaRPr>
          </a:p>
          <a:p>
            <a:endParaRPr lang="en-IN" dirty="0"/>
          </a:p>
        </p:txBody>
      </p:sp>
      <p:sp>
        <p:nvSpPr>
          <p:cNvPr id="4" name="Title 2">
            <a:extLst>
              <a:ext uri="{FF2B5EF4-FFF2-40B4-BE49-F238E27FC236}">
                <a16:creationId xmlns:a16="http://schemas.microsoft.com/office/drawing/2014/main" id="{337A78CF-917B-4208-9324-2EBC236EC4DC}"/>
              </a:ext>
            </a:extLst>
          </p:cNvPr>
          <p:cNvSpPr>
            <a:spLocks noGrp="1"/>
          </p:cNvSpPr>
          <p:nvPr>
            <p:ph type="title"/>
          </p:nvPr>
        </p:nvSpPr>
        <p:spPr>
          <a:xfrm>
            <a:off x="971600" y="404664"/>
            <a:ext cx="7632848" cy="773048"/>
          </a:xfrm>
        </p:spPr>
        <p:txBody>
          <a:bodyPr>
            <a:noAutofit/>
          </a:bodyPr>
          <a:lstStyle/>
          <a:p>
            <a:r>
              <a:rPr lang="en-IN" sz="2800" dirty="0"/>
              <a:t>PROJECT MANAGEMENT PLAN (CONTINUATION)</a:t>
            </a:r>
          </a:p>
        </p:txBody>
      </p:sp>
      <p:sp>
        <p:nvSpPr>
          <p:cNvPr id="3" name="Slide Number Placeholder 2">
            <a:extLst>
              <a:ext uri="{FF2B5EF4-FFF2-40B4-BE49-F238E27FC236}">
                <a16:creationId xmlns:a16="http://schemas.microsoft.com/office/drawing/2014/main" id="{FA28DDC2-5BB5-4A63-B4ED-458723CEB923}"/>
              </a:ext>
            </a:extLst>
          </p:cNvPr>
          <p:cNvSpPr>
            <a:spLocks noGrp="1"/>
          </p:cNvSpPr>
          <p:nvPr>
            <p:ph type="sldNum" sz="quarter" idx="15"/>
          </p:nvPr>
        </p:nvSpPr>
        <p:spPr/>
        <p:txBody>
          <a:bodyPr/>
          <a:lstStyle/>
          <a:p>
            <a:fld id="{EDB199D8-6CC0-4684-8A57-B2ABCCD1628B}" type="slidenum">
              <a:rPr lang="en-IN" smtClean="0"/>
              <a:t>42</a:t>
            </a:fld>
            <a:endParaRPr lang="en-IN"/>
          </a:p>
        </p:txBody>
      </p:sp>
    </p:spTree>
    <p:extLst>
      <p:ext uri="{BB962C8B-B14F-4D97-AF65-F5344CB8AC3E}">
        <p14:creationId xmlns:p14="http://schemas.microsoft.com/office/powerpoint/2010/main" val="4231434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74CEF1-DB76-473C-89C2-A6E37A96E6F0}"/>
              </a:ext>
            </a:extLst>
          </p:cNvPr>
          <p:cNvSpPr>
            <a:spLocks noGrp="1"/>
          </p:cNvSpPr>
          <p:nvPr>
            <p:ph sz="quarter" idx="13"/>
          </p:nvPr>
        </p:nvSpPr>
        <p:spPr>
          <a:xfrm>
            <a:off x="107504" y="1341984"/>
            <a:ext cx="8928992" cy="5327375"/>
          </a:xfrm>
        </p:spPr>
        <p:txBody>
          <a:bodyPr>
            <a:normAutofit fontScale="92500" lnSpcReduction="20000"/>
          </a:bodyPr>
          <a:lstStyle/>
          <a:p>
            <a:pPr marL="342900" lvl="0" indent="-342900" algn="l">
              <a:lnSpc>
                <a:spcPct val="115000"/>
              </a:lnSpc>
              <a:spcAft>
                <a:spcPts val="1000"/>
              </a:spcAft>
              <a:buClr>
                <a:schemeClr val="tx1"/>
              </a:buClr>
              <a:buFont typeface="Wingdings" panose="05000000000000000000" pitchFamily="2" charset="2"/>
              <a:buChar char="Ø"/>
              <a:tabLst>
                <a:tab pos="457200" algn="l"/>
              </a:tabLst>
            </a:pPr>
            <a:r>
              <a:rPr lang="en-IN" sz="2600" dirty="0">
                <a:effectLst/>
                <a:ea typeface="Calibri" panose="020F0502020204030204" pitchFamily="34" charset="0"/>
                <a:cs typeface="Times New Roman" panose="02020603050405020304" pitchFamily="18" charset="0"/>
              </a:rPr>
              <a:t>Moreover, the website would contain the advertisement of the sponsored brand, Sarovar Hotel and resort and would provide coupons to its travellers which would provide them rebate for their stay and food in the resort. The sponsored brands even have the logo of the airline company as a part of advertisement of Indigo Airlines. The count of coupon is maintained which helps in knowing how many times the coupon is used.</a:t>
            </a:r>
          </a:p>
          <a:p>
            <a:pPr marL="342900" lvl="0" indent="-342900" algn="l">
              <a:lnSpc>
                <a:spcPct val="115000"/>
              </a:lnSpc>
              <a:spcAft>
                <a:spcPts val="1000"/>
              </a:spcAft>
              <a:buClr>
                <a:schemeClr val="tx1"/>
              </a:buClr>
              <a:buFont typeface="Wingdings" panose="05000000000000000000" pitchFamily="2" charset="2"/>
              <a:buChar char="Ø"/>
              <a:tabLst>
                <a:tab pos="457200" algn="l"/>
              </a:tabLst>
            </a:pPr>
            <a:r>
              <a:rPr lang="en-IN" sz="2600" dirty="0">
                <a:effectLst/>
                <a:ea typeface="Calibri" panose="020F0502020204030204" pitchFamily="34" charset="0"/>
                <a:cs typeface="Times New Roman" panose="02020603050405020304" pitchFamily="18" charset="0"/>
              </a:rPr>
              <a:t>For the success of the project for the key stakeholders i.e., the passenger- the airline offers business as well as economy class as two different classes with varying price range, where middle seats cost less when booked first and the window side seats cost more. Moreover at varying times to attract passengers airline offers relatively cheap flights</a:t>
            </a:r>
          </a:p>
          <a:p>
            <a:pPr marL="342900" indent="-342900" algn="l">
              <a:buClr>
                <a:schemeClr val="tx1"/>
              </a:buClr>
              <a:buFont typeface="Wingdings" panose="05000000000000000000" pitchFamily="2" charset="2"/>
              <a:buChar char="Ø"/>
            </a:pPr>
            <a:endParaRPr lang="en-IN" sz="2000" dirty="0">
              <a:ea typeface="Times New Roman" panose="02020603050405020304" pitchFamily="18" charset="0"/>
            </a:endParaRPr>
          </a:p>
          <a:p>
            <a:endParaRPr lang="en-IN" dirty="0"/>
          </a:p>
        </p:txBody>
      </p:sp>
      <p:sp>
        <p:nvSpPr>
          <p:cNvPr id="4" name="Title 2">
            <a:extLst>
              <a:ext uri="{FF2B5EF4-FFF2-40B4-BE49-F238E27FC236}">
                <a16:creationId xmlns:a16="http://schemas.microsoft.com/office/drawing/2014/main" id="{627AB7AB-CE54-42B6-B27A-EE9835F55AD7}"/>
              </a:ext>
            </a:extLst>
          </p:cNvPr>
          <p:cNvSpPr>
            <a:spLocks noGrp="1"/>
          </p:cNvSpPr>
          <p:nvPr>
            <p:ph type="title"/>
          </p:nvPr>
        </p:nvSpPr>
        <p:spPr>
          <a:xfrm>
            <a:off x="971600" y="404664"/>
            <a:ext cx="7632848" cy="773048"/>
          </a:xfrm>
        </p:spPr>
        <p:txBody>
          <a:bodyPr>
            <a:noAutofit/>
          </a:bodyPr>
          <a:lstStyle/>
          <a:p>
            <a:r>
              <a:rPr lang="en-IN" sz="2800" dirty="0"/>
              <a:t>PROJECT MANAGEMENT PLAN (CONTINUATION)</a:t>
            </a:r>
          </a:p>
        </p:txBody>
      </p:sp>
      <p:sp>
        <p:nvSpPr>
          <p:cNvPr id="3" name="Slide Number Placeholder 2">
            <a:extLst>
              <a:ext uri="{FF2B5EF4-FFF2-40B4-BE49-F238E27FC236}">
                <a16:creationId xmlns:a16="http://schemas.microsoft.com/office/drawing/2014/main" id="{3FEDAA64-7601-47C6-8625-9BAB5558388A}"/>
              </a:ext>
            </a:extLst>
          </p:cNvPr>
          <p:cNvSpPr>
            <a:spLocks noGrp="1"/>
          </p:cNvSpPr>
          <p:nvPr>
            <p:ph type="sldNum" sz="quarter" idx="15"/>
          </p:nvPr>
        </p:nvSpPr>
        <p:spPr/>
        <p:txBody>
          <a:bodyPr/>
          <a:lstStyle/>
          <a:p>
            <a:fld id="{EDB199D8-6CC0-4684-8A57-B2ABCCD1628B}" type="slidenum">
              <a:rPr lang="en-IN" smtClean="0"/>
              <a:t>43</a:t>
            </a:fld>
            <a:endParaRPr lang="en-IN"/>
          </a:p>
        </p:txBody>
      </p:sp>
    </p:spTree>
    <p:extLst>
      <p:ext uri="{BB962C8B-B14F-4D97-AF65-F5344CB8AC3E}">
        <p14:creationId xmlns:p14="http://schemas.microsoft.com/office/powerpoint/2010/main" val="3711551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A0948B-C293-473E-BB27-CBB67D8AE899}"/>
              </a:ext>
            </a:extLst>
          </p:cNvPr>
          <p:cNvSpPr>
            <a:spLocks noGrp="1"/>
          </p:cNvSpPr>
          <p:nvPr>
            <p:ph sz="quarter" idx="13"/>
          </p:nvPr>
        </p:nvSpPr>
        <p:spPr>
          <a:xfrm>
            <a:off x="107504" y="1484784"/>
            <a:ext cx="8928992" cy="4075176"/>
          </a:xfrm>
        </p:spPr>
        <p:txBody>
          <a:bodyPr/>
          <a:lstStyle/>
          <a:p>
            <a:pPr marL="342900" indent="-342900" algn="l">
              <a:buClr>
                <a:schemeClr val="tx1"/>
              </a:buClr>
              <a:buFont typeface="Wingdings" panose="05000000000000000000" pitchFamily="2" charset="2"/>
              <a:buChar char="Ø"/>
            </a:pPr>
            <a:r>
              <a:rPr lang="en-IN" sz="2400" dirty="0">
                <a:effectLst/>
                <a:ea typeface="Calibri" panose="020F0502020204030204" pitchFamily="34" charset="0"/>
                <a:cs typeface="Times New Roman" panose="02020603050405020304" pitchFamily="18" charset="0"/>
              </a:rPr>
              <a:t>The active participation of employee in the project also leads to the success of the project as they are the one who works for attaining the objectives of the organisation thereby helping in the process of maximising profits. The project would turn out to be economically feasible it the expenses exceeds the cost.</a:t>
            </a:r>
          </a:p>
          <a:p>
            <a:endParaRPr lang="en-IN" dirty="0"/>
          </a:p>
        </p:txBody>
      </p:sp>
      <p:sp>
        <p:nvSpPr>
          <p:cNvPr id="4" name="Title 2">
            <a:extLst>
              <a:ext uri="{FF2B5EF4-FFF2-40B4-BE49-F238E27FC236}">
                <a16:creationId xmlns:a16="http://schemas.microsoft.com/office/drawing/2014/main" id="{A2A7894A-1DB3-4A59-8B2F-E223A5C86392}"/>
              </a:ext>
            </a:extLst>
          </p:cNvPr>
          <p:cNvSpPr>
            <a:spLocks noGrp="1"/>
          </p:cNvSpPr>
          <p:nvPr>
            <p:ph type="title"/>
          </p:nvPr>
        </p:nvSpPr>
        <p:spPr>
          <a:xfrm>
            <a:off x="971600" y="404664"/>
            <a:ext cx="7632848" cy="773048"/>
          </a:xfrm>
        </p:spPr>
        <p:txBody>
          <a:bodyPr>
            <a:noAutofit/>
          </a:bodyPr>
          <a:lstStyle/>
          <a:p>
            <a:r>
              <a:rPr lang="en-IN" sz="2800" dirty="0"/>
              <a:t>PROJECT MANAGEMENT PLAN (CONTINUATION)</a:t>
            </a:r>
          </a:p>
        </p:txBody>
      </p:sp>
      <p:sp>
        <p:nvSpPr>
          <p:cNvPr id="3" name="Slide Number Placeholder 2">
            <a:extLst>
              <a:ext uri="{FF2B5EF4-FFF2-40B4-BE49-F238E27FC236}">
                <a16:creationId xmlns:a16="http://schemas.microsoft.com/office/drawing/2014/main" id="{445C00F2-33C4-4955-A837-DB5DD3FE63AE}"/>
              </a:ext>
            </a:extLst>
          </p:cNvPr>
          <p:cNvSpPr>
            <a:spLocks noGrp="1"/>
          </p:cNvSpPr>
          <p:nvPr>
            <p:ph type="sldNum" sz="quarter" idx="15"/>
          </p:nvPr>
        </p:nvSpPr>
        <p:spPr/>
        <p:txBody>
          <a:bodyPr/>
          <a:lstStyle/>
          <a:p>
            <a:fld id="{EDB199D8-6CC0-4684-8A57-B2ABCCD1628B}" type="slidenum">
              <a:rPr lang="en-IN" smtClean="0"/>
              <a:t>44</a:t>
            </a:fld>
            <a:endParaRPr lang="en-IN"/>
          </a:p>
        </p:txBody>
      </p:sp>
    </p:spTree>
    <p:extLst>
      <p:ext uri="{BB962C8B-B14F-4D97-AF65-F5344CB8AC3E}">
        <p14:creationId xmlns:p14="http://schemas.microsoft.com/office/powerpoint/2010/main" val="25530238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4A531D40-65BC-4252-8C91-82E93FECDEC0}"/>
              </a:ext>
            </a:extLst>
          </p:cNvPr>
          <p:cNvGraphicFramePr>
            <a:graphicFrameLocks noGrp="1"/>
          </p:cNvGraphicFramePr>
          <p:nvPr>
            <p:ph sz="quarter" idx="13"/>
            <p:extLst>
              <p:ext uri="{D42A27DB-BD31-4B8C-83A1-F6EECF244321}">
                <p14:modId xmlns:p14="http://schemas.microsoft.com/office/powerpoint/2010/main" val="3228953531"/>
              </p:ext>
            </p:extLst>
          </p:nvPr>
        </p:nvGraphicFramePr>
        <p:xfrm>
          <a:off x="179512" y="1484784"/>
          <a:ext cx="8784976" cy="5137720"/>
        </p:xfrm>
        <a:graphic>
          <a:graphicData uri="http://schemas.openxmlformats.org/drawingml/2006/table">
            <a:tbl>
              <a:tblPr firstRow="1" firstCol="1" bandRow="1">
                <a:tableStyleId>{5C22544A-7EE6-4342-B048-85BDC9FD1C3A}</a:tableStyleId>
              </a:tblPr>
              <a:tblGrid>
                <a:gridCol w="792088">
                  <a:extLst>
                    <a:ext uri="{9D8B030D-6E8A-4147-A177-3AD203B41FA5}">
                      <a16:colId xmlns:a16="http://schemas.microsoft.com/office/drawing/2014/main" val="3165171943"/>
                    </a:ext>
                  </a:extLst>
                </a:gridCol>
                <a:gridCol w="1008112">
                  <a:extLst>
                    <a:ext uri="{9D8B030D-6E8A-4147-A177-3AD203B41FA5}">
                      <a16:colId xmlns:a16="http://schemas.microsoft.com/office/drawing/2014/main" val="2174355701"/>
                    </a:ext>
                  </a:extLst>
                </a:gridCol>
                <a:gridCol w="1584176">
                  <a:extLst>
                    <a:ext uri="{9D8B030D-6E8A-4147-A177-3AD203B41FA5}">
                      <a16:colId xmlns:a16="http://schemas.microsoft.com/office/drawing/2014/main" val="2938451966"/>
                    </a:ext>
                  </a:extLst>
                </a:gridCol>
                <a:gridCol w="1224136">
                  <a:extLst>
                    <a:ext uri="{9D8B030D-6E8A-4147-A177-3AD203B41FA5}">
                      <a16:colId xmlns:a16="http://schemas.microsoft.com/office/drawing/2014/main" val="3069425080"/>
                    </a:ext>
                  </a:extLst>
                </a:gridCol>
                <a:gridCol w="2457826">
                  <a:extLst>
                    <a:ext uri="{9D8B030D-6E8A-4147-A177-3AD203B41FA5}">
                      <a16:colId xmlns:a16="http://schemas.microsoft.com/office/drawing/2014/main" val="3405378342"/>
                    </a:ext>
                  </a:extLst>
                </a:gridCol>
                <a:gridCol w="854542">
                  <a:extLst>
                    <a:ext uri="{9D8B030D-6E8A-4147-A177-3AD203B41FA5}">
                      <a16:colId xmlns:a16="http://schemas.microsoft.com/office/drawing/2014/main" val="2482007"/>
                    </a:ext>
                  </a:extLst>
                </a:gridCol>
                <a:gridCol w="864096">
                  <a:extLst>
                    <a:ext uri="{9D8B030D-6E8A-4147-A177-3AD203B41FA5}">
                      <a16:colId xmlns:a16="http://schemas.microsoft.com/office/drawing/2014/main" val="4172444550"/>
                    </a:ext>
                  </a:extLst>
                </a:gridCol>
              </a:tblGrid>
              <a:tr h="766937">
                <a:tc>
                  <a:txBody>
                    <a:bodyPr/>
                    <a:lstStyle/>
                    <a:p>
                      <a:r>
                        <a:rPr lang="en-SG" sz="1800" b="1">
                          <a:effectLst/>
                        </a:rPr>
                        <a:t>WBS</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Activity</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dirty="0">
                          <a:effectLst/>
                        </a:rPr>
                        <a:t>Activity Description </a:t>
                      </a:r>
                      <a:endParaRPr lang="en-IN" sz="1800" b="1" dirty="0">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Sub-Task</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Sub-Task Description</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Effort (in hours)</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Cost in INR</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extLst>
                  <a:ext uri="{0D108BD9-81ED-4DB2-BD59-A6C34878D82A}">
                    <a16:rowId xmlns:a16="http://schemas.microsoft.com/office/drawing/2014/main" val="848856876"/>
                  </a:ext>
                </a:extLst>
              </a:tr>
              <a:tr h="797809">
                <a:tc rowSpan="2">
                  <a:txBody>
                    <a:bodyPr/>
                    <a:lstStyle/>
                    <a:p>
                      <a:r>
                        <a:rPr lang="en-SG" sz="1800" b="1">
                          <a:effectLst/>
                        </a:rPr>
                        <a:t>E1FR1</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rowSpan="2">
                  <a:txBody>
                    <a:bodyPr/>
                    <a:lstStyle/>
                    <a:p>
                      <a:r>
                        <a:rPr lang="en-SG" sz="1800" b="1">
                          <a:effectLst/>
                        </a:rPr>
                        <a:t>E1R1A1</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rowSpan="2">
                  <a:txBody>
                    <a:bodyPr/>
                    <a:lstStyle/>
                    <a:p>
                      <a:r>
                        <a:rPr lang="en-SG" sz="1800" b="1">
                          <a:effectLst/>
                        </a:rPr>
                        <a:t>Design the user screen</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E1R1A1T1</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Log into the system for existing users</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3</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1500</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extLst>
                  <a:ext uri="{0D108BD9-81ED-4DB2-BD59-A6C34878D82A}">
                    <a16:rowId xmlns:a16="http://schemas.microsoft.com/office/drawing/2014/main" val="2196864554"/>
                  </a:ext>
                </a:extLst>
              </a:tr>
              <a:tr h="363507">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r>
                        <a:rPr lang="en-SG" sz="1800" b="1" dirty="0">
                          <a:effectLst/>
                        </a:rPr>
                        <a:t>E1R1A1T2</a:t>
                      </a:r>
                      <a:endParaRPr lang="en-IN" sz="1800" b="1" dirty="0">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Register new user</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4</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2000</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extLst>
                  <a:ext uri="{0D108BD9-81ED-4DB2-BD59-A6C34878D82A}">
                    <a16:rowId xmlns:a16="http://schemas.microsoft.com/office/drawing/2014/main" val="687709450"/>
                  </a:ext>
                </a:extLst>
              </a:tr>
              <a:tr h="966908">
                <a:tc>
                  <a:txBody>
                    <a:bodyPr/>
                    <a:lstStyle/>
                    <a:p>
                      <a:r>
                        <a:rPr lang="en-SG" sz="1800" b="1">
                          <a:effectLst/>
                        </a:rPr>
                        <a:t>E2FR1</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E2R1A1</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Displaying the available flights</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E2R1A1T1</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Flights are displayed with timings and fair</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4</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20002</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extLst>
                  <a:ext uri="{0D108BD9-81ED-4DB2-BD59-A6C34878D82A}">
                    <a16:rowId xmlns:a16="http://schemas.microsoft.com/office/drawing/2014/main" val="710270292"/>
                  </a:ext>
                </a:extLst>
              </a:tr>
              <a:tr h="1122791">
                <a:tc>
                  <a:txBody>
                    <a:bodyPr/>
                    <a:lstStyle/>
                    <a:p>
                      <a:r>
                        <a:rPr lang="en-SG" sz="1800" b="1">
                          <a:effectLst/>
                        </a:rPr>
                        <a:t>E2FR2</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E2R2A1</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Display the available seat and passenger list.</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E2R2A1T1</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Passenger list is displayed</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4</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2000</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extLst>
                  <a:ext uri="{0D108BD9-81ED-4DB2-BD59-A6C34878D82A}">
                    <a16:rowId xmlns:a16="http://schemas.microsoft.com/office/drawing/2014/main" val="64986656"/>
                  </a:ext>
                </a:extLst>
              </a:tr>
              <a:tr h="1063745">
                <a:tc>
                  <a:txBody>
                    <a:bodyPr/>
                    <a:lstStyle/>
                    <a:p>
                      <a:r>
                        <a:rPr lang="en-SG" sz="1800" b="1">
                          <a:effectLst/>
                        </a:rPr>
                        <a:t> </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 </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 </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E2R2A1T2</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Seats which have been occupied and are yet to be occupied are listed.</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rPr>
                        <a:t>3</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tc>
                  <a:txBody>
                    <a:bodyPr/>
                    <a:lstStyle/>
                    <a:p>
                      <a:r>
                        <a:rPr lang="en-SG" sz="1800" b="1" dirty="0">
                          <a:effectLst/>
                        </a:rPr>
                        <a:t>1500</a:t>
                      </a:r>
                      <a:endParaRPr lang="en-IN" sz="1800" b="1" dirty="0">
                        <a:effectLst/>
                        <a:latin typeface="Times New Roman" panose="02020603050405020304" pitchFamily="18" charset="0"/>
                        <a:ea typeface="Times New Roman" panose="02020603050405020304" pitchFamily="18" charset="0"/>
                        <a:cs typeface="Latha" panose="020B0604020202020204" pitchFamily="34" charset="0"/>
                      </a:endParaRPr>
                    </a:p>
                  </a:txBody>
                  <a:tcPr marL="44451" marR="44451" marT="0" marB="0"/>
                </a:tc>
                <a:extLst>
                  <a:ext uri="{0D108BD9-81ED-4DB2-BD59-A6C34878D82A}">
                    <a16:rowId xmlns:a16="http://schemas.microsoft.com/office/drawing/2014/main" val="2921144145"/>
                  </a:ext>
                </a:extLst>
              </a:tr>
            </a:tbl>
          </a:graphicData>
        </a:graphic>
      </p:graphicFrame>
      <p:sp>
        <p:nvSpPr>
          <p:cNvPr id="8" name="Title 2">
            <a:extLst>
              <a:ext uri="{FF2B5EF4-FFF2-40B4-BE49-F238E27FC236}">
                <a16:creationId xmlns:a16="http://schemas.microsoft.com/office/drawing/2014/main" id="{68D24B3A-779C-40F8-B9D3-1DF541A3160A}"/>
              </a:ext>
            </a:extLst>
          </p:cNvPr>
          <p:cNvSpPr>
            <a:spLocks noGrp="1"/>
          </p:cNvSpPr>
          <p:nvPr>
            <p:ph type="title"/>
          </p:nvPr>
        </p:nvSpPr>
        <p:spPr>
          <a:xfrm>
            <a:off x="1043608" y="404664"/>
            <a:ext cx="7488832" cy="701040"/>
          </a:xfrm>
        </p:spPr>
        <p:txBody>
          <a:bodyPr>
            <a:noAutofit/>
          </a:bodyPr>
          <a:lstStyle/>
          <a:p>
            <a:r>
              <a:rPr lang="en-IN" sz="2800" dirty="0"/>
              <a:t>EFFORT AND COST ESTIMATION</a:t>
            </a:r>
          </a:p>
        </p:txBody>
      </p:sp>
      <p:sp>
        <p:nvSpPr>
          <p:cNvPr id="2" name="Slide Number Placeholder 1">
            <a:extLst>
              <a:ext uri="{FF2B5EF4-FFF2-40B4-BE49-F238E27FC236}">
                <a16:creationId xmlns:a16="http://schemas.microsoft.com/office/drawing/2014/main" id="{4C00CA67-1B3A-4BCF-A690-DC3625C1E101}"/>
              </a:ext>
            </a:extLst>
          </p:cNvPr>
          <p:cNvSpPr>
            <a:spLocks noGrp="1"/>
          </p:cNvSpPr>
          <p:nvPr>
            <p:ph type="sldNum" sz="quarter" idx="15"/>
          </p:nvPr>
        </p:nvSpPr>
        <p:spPr/>
        <p:txBody>
          <a:bodyPr/>
          <a:lstStyle/>
          <a:p>
            <a:fld id="{EDB199D8-6CC0-4684-8A57-B2ABCCD1628B}" type="slidenum">
              <a:rPr lang="en-IN" smtClean="0"/>
              <a:t>45</a:t>
            </a:fld>
            <a:endParaRPr lang="en-IN"/>
          </a:p>
        </p:txBody>
      </p:sp>
    </p:spTree>
    <p:extLst>
      <p:ext uri="{BB962C8B-B14F-4D97-AF65-F5344CB8AC3E}">
        <p14:creationId xmlns:p14="http://schemas.microsoft.com/office/powerpoint/2010/main" val="2020977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4A531D40-65BC-4252-8C91-82E93FECDEC0}"/>
              </a:ext>
            </a:extLst>
          </p:cNvPr>
          <p:cNvGraphicFramePr>
            <a:graphicFrameLocks noGrp="1"/>
          </p:cNvGraphicFramePr>
          <p:nvPr>
            <p:ph sz="quarter" idx="13"/>
            <p:extLst>
              <p:ext uri="{D42A27DB-BD31-4B8C-83A1-F6EECF244321}">
                <p14:modId xmlns:p14="http://schemas.microsoft.com/office/powerpoint/2010/main" val="4021512174"/>
              </p:ext>
            </p:extLst>
          </p:nvPr>
        </p:nvGraphicFramePr>
        <p:xfrm>
          <a:off x="179512" y="1484784"/>
          <a:ext cx="8640960" cy="5212080"/>
        </p:xfrm>
        <a:graphic>
          <a:graphicData uri="http://schemas.openxmlformats.org/drawingml/2006/table">
            <a:tbl>
              <a:tblPr firstRow="1" firstCol="1" bandRow="1">
                <a:tableStyleId>{5C22544A-7EE6-4342-B048-85BDC9FD1C3A}</a:tableStyleId>
              </a:tblPr>
              <a:tblGrid>
                <a:gridCol w="864096">
                  <a:extLst>
                    <a:ext uri="{9D8B030D-6E8A-4147-A177-3AD203B41FA5}">
                      <a16:colId xmlns:a16="http://schemas.microsoft.com/office/drawing/2014/main" val="3165171943"/>
                    </a:ext>
                  </a:extLst>
                </a:gridCol>
                <a:gridCol w="1152128">
                  <a:extLst>
                    <a:ext uri="{9D8B030D-6E8A-4147-A177-3AD203B41FA5}">
                      <a16:colId xmlns:a16="http://schemas.microsoft.com/office/drawing/2014/main" val="2174355701"/>
                    </a:ext>
                  </a:extLst>
                </a:gridCol>
                <a:gridCol w="1368152">
                  <a:extLst>
                    <a:ext uri="{9D8B030D-6E8A-4147-A177-3AD203B41FA5}">
                      <a16:colId xmlns:a16="http://schemas.microsoft.com/office/drawing/2014/main" val="2938451966"/>
                    </a:ext>
                  </a:extLst>
                </a:gridCol>
                <a:gridCol w="1368152">
                  <a:extLst>
                    <a:ext uri="{9D8B030D-6E8A-4147-A177-3AD203B41FA5}">
                      <a16:colId xmlns:a16="http://schemas.microsoft.com/office/drawing/2014/main" val="3069425080"/>
                    </a:ext>
                  </a:extLst>
                </a:gridCol>
                <a:gridCol w="2313810">
                  <a:extLst>
                    <a:ext uri="{9D8B030D-6E8A-4147-A177-3AD203B41FA5}">
                      <a16:colId xmlns:a16="http://schemas.microsoft.com/office/drawing/2014/main" val="3405378342"/>
                    </a:ext>
                  </a:extLst>
                </a:gridCol>
                <a:gridCol w="838393">
                  <a:extLst>
                    <a:ext uri="{9D8B030D-6E8A-4147-A177-3AD203B41FA5}">
                      <a16:colId xmlns:a16="http://schemas.microsoft.com/office/drawing/2014/main" val="2482007"/>
                    </a:ext>
                  </a:extLst>
                </a:gridCol>
                <a:gridCol w="736229">
                  <a:extLst>
                    <a:ext uri="{9D8B030D-6E8A-4147-A177-3AD203B41FA5}">
                      <a16:colId xmlns:a16="http://schemas.microsoft.com/office/drawing/2014/main" val="4172444550"/>
                    </a:ext>
                  </a:extLst>
                </a:gridCol>
              </a:tblGrid>
              <a:tr h="748042">
                <a:tc>
                  <a:txBody>
                    <a:bodyPr/>
                    <a:lstStyle/>
                    <a:p>
                      <a:r>
                        <a:rPr lang="en-SG" sz="1800" b="1">
                          <a:effectLst/>
                          <a:latin typeface="+mn-lt"/>
                        </a:rPr>
                        <a:t>WBS</a:t>
                      </a:r>
                      <a:endParaRPr lang="en-IN" sz="1800" b="1">
                        <a:effectLst/>
                        <a:latin typeface="+mn-lt"/>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latin typeface="+mn-lt"/>
                        </a:rPr>
                        <a:t>Activity</a:t>
                      </a:r>
                      <a:endParaRPr lang="en-IN" sz="1800" b="1">
                        <a:effectLst/>
                        <a:latin typeface="+mn-lt"/>
                        <a:ea typeface="Times New Roman" panose="02020603050405020304" pitchFamily="18" charset="0"/>
                        <a:cs typeface="Latha" panose="020B0604020202020204" pitchFamily="34" charset="0"/>
                      </a:endParaRPr>
                    </a:p>
                  </a:txBody>
                  <a:tcPr marL="44451" marR="44451" marT="0" marB="0"/>
                </a:tc>
                <a:tc>
                  <a:txBody>
                    <a:bodyPr/>
                    <a:lstStyle/>
                    <a:p>
                      <a:r>
                        <a:rPr lang="en-SG" sz="1800" b="1" dirty="0">
                          <a:effectLst/>
                          <a:latin typeface="+mn-lt"/>
                        </a:rPr>
                        <a:t>Activity Description </a:t>
                      </a:r>
                      <a:endParaRPr lang="en-IN" sz="1800" b="1" dirty="0">
                        <a:effectLst/>
                        <a:latin typeface="+mn-lt"/>
                        <a:ea typeface="Times New Roman" panose="02020603050405020304" pitchFamily="18" charset="0"/>
                        <a:cs typeface="Latha" panose="020B0604020202020204" pitchFamily="34" charset="0"/>
                      </a:endParaRPr>
                    </a:p>
                  </a:txBody>
                  <a:tcPr marL="44451" marR="44451" marT="0" marB="0"/>
                </a:tc>
                <a:tc>
                  <a:txBody>
                    <a:bodyPr/>
                    <a:lstStyle/>
                    <a:p>
                      <a:r>
                        <a:rPr lang="en-SG" sz="1800" b="1" dirty="0">
                          <a:effectLst/>
                          <a:latin typeface="+mn-lt"/>
                        </a:rPr>
                        <a:t>Sub-Task</a:t>
                      </a:r>
                      <a:endParaRPr lang="en-IN" sz="1800" b="1" dirty="0">
                        <a:effectLst/>
                        <a:latin typeface="+mn-lt"/>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latin typeface="+mn-lt"/>
                        </a:rPr>
                        <a:t>Sub-Task Description</a:t>
                      </a:r>
                      <a:endParaRPr lang="en-IN" sz="1800" b="1">
                        <a:effectLst/>
                        <a:latin typeface="+mn-lt"/>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latin typeface="+mn-lt"/>
                        </a:rPr>
                        <a:t>Effort (in hours)</a:t>
                      </a:r>
                      <a:endParaRPr lang="en-IN" sz="1800" b="1">
                        <a:effectLst/>
                        <a:latin typeface="+mn-lt"/>
                        <a:ea typeface="Times New Roman" panose="02020603050405020304" pitchFamily="18" charset="0"/>
                        <a:cs typeface="Latha" panose="020B0604020202020204" pitchFamily="34" charset="0"/>
                      </a:endParaRPr>
                    </a:p>
                  </a:txBody>
                  <a:tcPr marL="44451" marR="44451" marT="0" marB="0"/>
                </a:tc>
                <a:tc>
                  <a:txBody>
                    <a:bodyPr/>
                    <a:lstStyle/>
                    <a:p>
                      <a:r>
                        <a:rPr lang="en-SG" sz="1800" b="1">
                          <a:effectLst/>
                          <a:latin typeface="+mn-lt"/>
                        </a:rPr>
                        <a:t>Cost in INR</a:t>
                      </a:r>
                      <a:endParaRPr lang="en-IN" sz="1800" b="1">
                        <a:effectLst/>
                        <a:latin typeface="+mn-lt"/>
                        <a:ea typeface="Times New Roman" panose="02020603050405020304" pitchFamily="18" charset="0"/>
                        <a:cs typeface="Latha" panose="020B0604020202020204" pitchFamily="34" charset="0"/>
                      </a:endParaRPr>
                    </a:p>
                  </a:txBody>
                  <a:tcPr marL="44451" marR="44451" marT="0" marB="0"/>
                </a:tc>
                <a:extLst>
                  <a:ext uri="{0D108BD9-81ED-4DB2-BD59-A6C34878D82A}">
                    <a16:rowId xmlns:a16="http://schemas.microsoft.com/office/drawing/2014/main" val="848856876"/>
                  </a:ext>
                </a:extLst>
              </a:tr>
              <a:tr h="498694">
                <a:tc>
                  <a:txBody>
                    <a:bodyPr/>
                    <a:lstStyle/>
                    <a:p>
                      <a:r>
                        <a:rPr lang="en-SG" sz="1800" b="1" dirty="0">
                          <a:effectLst/>
                          <a:latin typeface="+mn-lt"/>
                          <a:ea typeface="Times New Roman" panose="02020603050405020304" pitchFamily="18" charset="0"/>
                          <a:cs typeface="Latha" panose="020B0604020202020204" pitchFamily="34" charset="0"/>
                        </a:rPr>
                        <a:t>E3FR1</a:t>
                      </a:r>
                      <a:endParaRPr lang="en-IN" sz="1800" b="1" dirty="0">
                        <a:effectLst/>
                        <a:latin typeface="+mn-lt"/>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latin typeface="+mn-lt"/>
                          <a:ea typeface="Times New Roman" panose="02020603050405020304" pitchFamily="18" charset="0"/>
                          <a:cs typeface="Latha" panose="020B0604020202020204" pitchFamily="34" charset="0"/>
                        </a:rPr>
                        <a:t>E3R1A1</a:t>
                      </a:r>
                      <a:endParaRPr lang="en-IN" sz="1800" b="1">
                        <a:effectLst/>
                        <a:latin typeface="+mn-lt"/>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latin typeface="+mn-lt"/>
                          <a:ea typeface="Times New Roman" panose="02020603050405020304" pitchFamily="18" charset="0"/>
                          <a:cs typeface="Latha" panose="020B0604020202020204" pitchFamily="34" charset="0"/>
                        </a:rPr>
                        <a:t>Displaying of the flights of a particular route.</a:t>
                      </a:r>
                      <a:endParaRPr lang="en-IN" sz="1800" b="1">
                        <a:effectLst/>
                        <a:latin typeface="+mn-lt"/>
                        <a:ea typeface="Times New Roman" panose="02020603050405020304" pitchFamily="18" charset="0"/>
                        <a:cs typeface="Latha" panose="020B0604020202020204" pitchFamily="34" charset="0"/>
                      </a:endParaRPr>
                    </a:p>
                  </a:txBody>
                  <a:tcPr marL="68580" marR="68580" marT="0" marB="0"/>
                </a:tc>
                <a:tc>
                  <a:txBody>
                    <a:bodyPr/>
                    <a:lstStyle/>
                    <a:p>
                      <a:r>
                        <a:rPr lang="en-SG" sz="1800" b="1" dirty="0">
                          <a:effectLst/>
                          <a:latin typeface="+mn-lt"/>
                          <a:ea typeface="Times New Roman" panose="02020603050405020304" pitchFamily="18" charset="0"/>
                          <a:cs typeface="Latha" panose="020B0604020202020204" pitchFamily="34" charset="0"/>
                        </a:rPr>
                        <a:t>E3R1A1T1</a:t>
                      </a:r>
                      <a:endParaRPr lang="en-IN" sz="1800" b="1" dirty="0">
                        <a:effectLst/>
                        <a:latin typeface="+mn-lt"/>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latin typeface="+mn-lt"/>
                          <a:ea typeface="Times New Roman" panose="02020603050405020304" pitchFamily="18" charset="0"/>
                          <a:cs typeface="Latha" panose="020B0604020202020204" pitchFamily="34" charset="0"/>
                        </a:rPr>
                        <a:t>Flights with specified source and destination are displayed.</a:t>
                      </a:r>
                      <a:endParaRPr lang="en-IN" sz="1800" b="1">
                        <a:effectLst/>
                        <a:latin typeface="+mn-lt"/>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latin typeface="+mn-lt"/>
                          <a:ea typeface="Times New Roman" panose="02020603050405020304" pitchFamily="18" charset="0"/>
                          <a:cs typeface="Latha" panose="020B0604020202020204" pitchFamily="34" charset="0"/>
                        </a:rPr>
                        <a:t>3</a:t>
                      </a:r>
                      <a:endParaRPr lang="en-IN" sz="1800" b="1">
                        <a:effectLst/>
                        <a:latin typeface="+mn-lt"/>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latin typeface="+mn-lt"/>
                          <a:ea typeface="Times New Roman" panose="02020603050405020304" pitchFamily="18" charset="0"/>
                          <a:cs typeface="Latha" panose="020B0604020202020204" pitchFamily="34" charset="0"/>
                        </a:rPr>
                        <a:t>1500</a:t>
                      </a:r>
                      <a:endParaRPr lang="en-IN" sz="1800" b="1">
                        <a:effectLst/>
                        <a:latin typeface="+mn-lt"/>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196864554"/>
                  </a:ext>
                </a:extLst>
              </a:tr>
              <a:tr h="374967">
                <a:tc>
                  <a:txBody>
                    <a:bodyPr/>
                    <a:lstStyle/>
                    <a:p>
                      <a:r>
                        <a:rPr lang="en-SG" sz="1800" b="1">
                          <a:effectLst/>
                          <a:latin typeface="+mn-lt"/>
                          <a:ea typeface="Times New Roman" panose="02020603050405020304" pitchFamily="18" charset="0"/>
                          <a:cs typeface="Latha" panose="020B0604020202020204" pitchFamily="34" charset="0"/>
                        </a:rPr>
                        <a:t>E3FR2</a:t>
                      </a:r>
                      <a:endParaRPr lang="en-IN" sz="1800" b="1">
                        <a:effectLst/>
                        <a:latin typeface="+mn-lt"/>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latin typeface="+mn-lt"/>
                          <a:ea typeface="Times New Roman" panose="02020603050405020304" pitchFamily="18" charset="0"/>
                          <a:cs typeface="Latha" panose="020B0604020202020204" pitchFamily="34" charset="0"/>
                        </a:rPr>
                        <a:t>E3R2A1</a:t>
                      </a:r>
                      <a:endParaRPr lang="en-IN" sz="1800" b="1">
                        <a:effectLst/>
                        <a:latin typeface="+mn-lt"/>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latin typeface="+mn-lt"/>
                          <a:ea typeface="Times New Roman" panose="02020603050405020304" pitchFamily="18" charset="0"/>
                          <a:cs typeface="Latha" panose="020B0604020202020204" pitchFamily="34" charset="0"/>
                        </a:rPr>
                        <a:t>Status of reservation is displayed</a:t>
                      </a:r>
                      <a:endParaRPr lang="en-IN" sz="1800" b="1">
                        <a:effectLst/>
                        <a:latin typeface="+mn-lt"/>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latin typeface="+mn-lt"/>
                          <a:ea typeface="Times New Roman" panose="02020603050405020304" pitchFamily="18" charset="0"/>
                          <a:cs typeface="Latha" panose="020B0604020202020204" pitchFamily="34" charset="0"/>
                        </a:rPr>
                        <a:t>E3R2A1T1</a:t>
                      </a:r>
                      <a:endParaRPr lang="en-IN" sz="1800" b="1">
                        <a:effectLst/>
                        <a:latin typeface="+mn-lt"/>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latin typeface="+mn-lt"/>
                          <a:ea typeface="Times New Roman" panose="02020603050405020304" pitchFamily="18" charset="0"/>
                          <a:cs typeface="Latha" panose="020B0604020202020204" pitchFamily="34" charset="0"/>
                        </a:rPr>
                        <a:t>If the reservation exists show the details of the reservation or display that the reservation has been cancelled.</a:t>
                      </a:r>
                      <a:endParaRPr lang="en-IN" sz="1800" b="1" dirty="0">
                        <a:effectLst/>
                        <a:latin typeface="+mn-lt"/>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latin typeface="+mn-lt"/>
                          <a:ea typeface="Times New Roman" panose="02020603050405020304" pitchFamily="18" charset="0"/>
                          <a:cs typeface="Latha" panose="020B0604020202020204" pitchFamily="34" charset="0"/>
                        </a:rPr>
                        <a:t>4</a:t>
                      </a:r>
                      <a:endParaRPr lang="en-IN" sz="1800" b="1">
                        <a:effectLst/>
                        <a:latin typeface="+mn-lt"/>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latin typeface="+mn-lt"/>
                          <a:ea typeface="Times New Roman" panose="02020603050405020304" pitchFamily="18" charset="0"/>
                          <a:cs typeface="Latha" panose="020B0604020202020204" pitchFamily="34" charset="0"/>
                        </a:rPr>
                        <a:t>2000</a:t>
                      </a:r>
                      <a:endParaRPr lang="en-IN" sz="1800" b="1">
                        <a:effectLst/>
                        <a:latin typeface="+mn-lt"/>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687709450"/>
                  </a:ext>
                </a:extLst>
              </a:tr>
              <a:tr h="997390">
                <a:tc>
                  <a:txBody>
                    <a:bodyPr/>
                    <a:lstStyle/>
                    <a:p>
                      <a:r>
                        <a:rPr lang="en-SG" sz="1800" b="1">
                          <a:effectLst/>
                          <a:latin typeface="+mn-lt"/>
                          <a:ea typeface="Times New Roman" panose="02020603050405020304" pitchFamily="18" charset="0"/>
                          <a:cs typeface="Latha" panose="020B0604020202020204" pitchFamily="34" charset="0"/>
                        </a:rPr>
                        <a:t>E4FR1</a:t>
                      </a:r>
                      <a:endParaRPr lang="en-IN" sz="1800" b="1">
                        <a:effectLst/>
                        <a:latin typeface="+mn-lt"/>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latin typeface="+mn-lt"/>
                          <a:ea typeface="Times New Roman" panose="02020603050405020304" pitchFamily="18" charset="0"/>
                          <a:cs typeface="Latha" panose="020B0604020202020204" pitchFamily="34" charset="0"/>
                        </a:rPr>
                        <a:t>E4R1A1</a:t>
                      </a:r>
                      <a:endParaRPr lang="en-IN" sz="1800" b="1">
                        <a:effectLst/>
                        <a:latin typeface="+mn-lt"/>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latin typeface="+mn-lt"/>
                          <a:ea typeface="Times New Roman" panose="02020603050405020304" pitchFamily="18" charset="0"/>
                          <a:cs typeface="Latha" panose="020B0604020202020204" pitchFamily="34" charset="0"/>
                        </a:rPr>
                        <a:t>Accepting of payment</a:t>
                      </a:r>
                      <a:endParaRPr lang="en-IN" sz="1800" b="1">
                        <a:effectLst/>
                        <a:latin typeface="+mn-lt"/>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latin typeface="+mn-lt"/>
                          <a:ea typeface="Times New Roman" panose="02020603050405020304" pitchFamily="18" charset="0"/>
                          <a:cs typeface="Latha" panose="020B0604020202020204" pitchFamily="34" charset="0"/>
                        </a:rPr>
                        <a:t>E4R1A1T1</a:t>
                      </a:r>
                      <a:endParaRPr lang="en-IN" sz="1800" b="1">
                        <a:effectLst/>
                        <a:latin typeface="+mn-lt"/>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latin typeface="+mn-lt"/>
                          <a:ea typeface="Times New Roman" panose="02020603050405020304" pitchFamily="18" charset="0"/>
                          <a:cs typeface="Latha" panose="020B0604020202020204" pitchFamily="34" charset="0"/>
                        </a:rPr>
                        <a:t>Payment for the reservation made by the passenger is stored in the database.</a:t>
                      </a:r>
                      <a:endParaRPr lang="en-IN" sz="1800" b="1">
                        <a:effectLst/>
                        <a:latin typeface="+mn-lt"/>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latin typeface="+mn-lt"/>
                          <a:ea typeface="Times New Roman" panose="02020603050405020304" pitchFamily="18" charset="0"/>
                          <a:cs typeface="Latha" panose="020B0604020202020204" pitchFamily="34" charset="0"/>
                        </a:rPr>
                        <a:t>3</a:t>
                      </a:r>
                      <a:endParaRPr lang="en-IN" sz="1800" b="1">
                        <a:effectLst/>
                        <a:latin typeface="+mn-lt"/>
                        <a:ea typeface="Times New Roman" panose="02020603050405020304" pitchFamily="18" charset="0"/>
                        <a:cs typeface="Latha" panose="020B0604020202020204" pitchFamily="34" charset="0"/>
                      </a:endParaRPr>
                    </a:p>
                  </a:txBody>
                  <a:tcPr marL="68580" marR="68580" marT="0" marB="0"/>
                </a:tc>
                <a:tc>
                  <a:txBody>
                    <a:bodyPr/>
                    <a:lstStyle/>
                    <a:p>
                      <a:r>
                        <a:rPr lang="en-SG" sz="1800" b="1" dirty="0">
                          <a:effectLst/>
                          <a:latin typeface="+mn-lt"/>
                          <a:ea typeface="Times New Roman" panose="02020603050405020304" pitchFamily="18" charset="0"/>
                          <a:cs typeface="Latha" panose="020B0604020202020204" pitchFamily="34" charset="0"/>
                        </a:rPr>
                        <a:t>1500</a:t>
                      </a:r>
                      <a:endParaRPr lang="en-IN" sz="1800" b="1" dirty="0">
                        <a:effectLst/>
                        <a:latin typeface="+mn-lt"/>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710270292"/>
                  </a:ext>
                </a:extLst>
              </a:tr>
            </a:tbl>
          </a:graphicData>
        </a:graphic>
      </p:graphicFrame>
      <p:sp>
        <p:nvSpPr>
          <p:cNvPr id="3" name="Title 2">
            <a:extLst>
              <a:ext uri="{FF2B5EF4-FFF2-40B4-BE49-F238E27FC236}">
                <a16:creationId xmlns:a16="http://schemas.microsoft.com/office/drawing/2014/main" id="{2BA977CE-07E1-4568-9A9F-0612221D6842}"/>
              </a:ext>
            </a:extLst>
          </p:cNvPr>
          <p:cNvSpPr>
            <a:spLocks noGrp="1"/>
          </p:cNvSpPr>
          <p:nvPr>
            <p:ph type="title"/>
          </p:nvPr>
        </p:nvSpPr>
        <p:spPr>
          <a:xfrm>
            <a:off x="827584" y="332656"/>
            <a:ext cx="7488832" cy="773048"/>
          </a:xfrm>
        </p:spPr>
        <p:txBody>
          <a:bodyPr>
            <a:noAutofit/>
          </a:bodyPr>
          <a:lstStyle/>
          <a:p>
            <a:r>
              <a:rPr lang="en-IN" sz="2800" dirty="0"/>
              <a:t>EFFORT AND COST ESTIMATION (continuation)</a:t>
            </a:r>
          </a:p>
        </p:txBody>
      </p:sp>
      <p:sp>
        <p:nvSpPr>
          <p:cNvPr id="2" name="Slide Number Placeholder 1">
            <a:extLst>
              <a:ext uri="{FF2B5EF4-FFF2-40B4-BE49-F238E27FC236}">
                <a16:creationId xmlns:a16="http://schemas.microsoft.com/office/drawing/2014/main" id="{9644B267-58D7-43C1-A2EC-E93E9A263D16}"/>
              </a:ext>
            </a:extLst>
          </p:cNvPr>
          <p:cNvSpPr>
            <a:spLocks noGrp="1"/>
          </p:cNvSpPr>
          <p:nvPr>
            <p:ph type="sldNum" sz="quarter" idx="15"/>
          </p:nvPr>
        </p:nvSpPr>
        <p:spPr/>
        <p:txBody>
          <a:bodyPr/>
          <a:lstStyle/>
          <a:p>
            <a:fld id="{EDB199D8-6CC0-4684-8A57-B2ABCCD1628B}" type="slidenum">
              <a:rPr lang="en-IN" smtClean="0"/>
              <a:t>46</a:t>
            </a:fld>
            <a:endParaRPr lang="en-IN"/>
          </a:p>
        </p:txBody>
      </p:sp>
    </p:spTree>
    <p:extLst>
      <p:ext uri="{BB962C8B-B14F-4D97-AF65-F5344CB8AC3E}">
        <p14:creationId xmlns:p14="http://schemas.microsoft.com/office/powerpoint/2010/main" val="2843844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C273C-6F83-4B67-8070-EA3A5C1A8F8A}"/>
              </a:ext>
            </a:extLst>
          </p:cNvPr>
          <p:cNvSpPr>
            <a:spLocks noGrp="1"/>
          </p:cNvSpPr>
          <p:nvPr>
            <p:ph type="title"/>
          </p:nvPr>
        </p:nvSpPr>
        <p:spPr>
          <a:xfrm>
            <a:off x="683568" y="486192"/>
            <a:ext cx="8316924" cy="701040"/>
          </a:xfrm>
        </p:spPr>
        <p:txBody>
          <a:bodyPr>
            <a:normAutofit/>
          </a:bodyPr>
          <a:lstStyle/>
          <a:p>
            <a:r>
              <a:rPr lang="en-IN" sz="2800" dirty="0"/>
              <a:t>INFRASTRUCTURE/COST ESTIMATION</a:t>
            </a:r>
          </a:p>
        </p:txBody>
      </p:sp>
      <p:graphicFrame>
        <p:nvGraphicFramePr>
          <p:cNvPr id="6" name="Content Placeholder 5">
            <a:extLst>
              <a:ext uri="{FF2B5EF4-FFF2-40B4-BE49-F238E27FC236}">
                <a16:creationId xmlns:a16="http://schemas.microsoft.com/office/drawing/2014/main" id="{BEE6A4B7-9637-4214-BA96-5D3A18B7F6A0}"/>
              </a:ext>
            </a:extLst>
          </p:cNvPr>
          <p:cNvGraphicFramePr>
            <a:graphicFrameLocks noGrp="1"/>
          </p:cNvGraphicFramePr>
          <p:nvPr>
            <p:ph sz="quarter" idx="13"/>
            <p:extLst>
              <p:ext uri="{D42A27DB-BD31-4B8C-83A1-F6EECF244321}">
                <p14:modId xmlns:p14="http://schemas.microsoft.com/office/powerpoint/2010/main" val="1592148017"/>
              </p:ext>
            </p:extLst>
          </p:nvPr>
        </p:nvGraphicFramePr>
        <p:xfrm>
          <a:off x="322412" y="1772816"/>
          <a:ext cx="8498060" cy="4392487"/>
        </p:xfrm>
        <a:graphic>
          <a:graphicData uri="http://schemas.openxmlformats.org/drawingml/2006/table">
            <a:tbl>
              <a:tblPr firstRow="1" firstCol="1" bandRow="1">
                <a:tableStyleId>{5C22544A-7EE6-4342-B048-85BDC9FD1C3A}</a:tableStyleId>
              </a:tblPr>
              <a:tblGrid>
                <a:gridCol w="2382475">
                  <a:extLst>
                    <a:ext uri="{9D8B030D-6E8A-4147-A177-3AD203B41FA5}">
                      <a16:colId xmlns:a16="http://schemas.microsoft.com/office/drawing/2014/main" val="504455192"/>
                    </a:ext>
                  </a:extLst>
                </a:gridCol>
                <a:gridCol w="2066510">
                  <a:extLst>
                    <a:ext uri="{9D8B030D-6E8A-4147-A177-3AD203B41FA5}">
                      <a16:colId xmlns:a16="http://schemas.microsoft.com/office/drawing/2014/main" val="2572339331"/>
                    </a:ext>
                  </a:extLst>
                </a:gridCol>
                <a:gridCol w="2091032">
                  <a:extLst>
                    <a:ext uri="{9D8B030D-6E8A-4147-A177-3AD203B41FA5}">
                      <a16:colId xmlns:a16="http://schemas.microsoft.com/office/drawing/2014/main" val="2464745228"/>
                    </a:ext>
                  </a:extLst>
                </a:gridCol>
                <a:gridCol w="1958043">
                  <a:extLst>
                    <a:ext uri="{9D8B030D-6E8A-4147-A177-3AD203B41FA5}">
                      <a16:colId xmlns:a16="http://schemas.microsoft.com/office/drawing/2014/main" val="2501162360"/>
                    </a:ext>
                  </a:extLst>
                </a:gridCol>
              </a:tblGrid>
              <a:tr h="1278122">
                <a:tc>
                  <a:txBody>
                    <a:bodyPr/>
                    <a:lstStyle/>
                    <a:p>
                      <a:pPr>
                        <a:lnSpc>
                          <a:spcPct val="115000"/>
                        </a:lnSpc>
                        <a:spcAft>
                          <a:spcPts val="1000"/>
                        </a:spcAft>
                      </a:pPr>
                      <a:r>
                        <a:rPr lang="en-US" sz="2400" b="1">
                          <a:effectLst/>
                        </a:rPr>
                        <a:t>Infrastructure Requirement</a:t>
                      </a:r>
                      <a:endParaRPr lang="en-IN" sz="2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b="1">
                          <a:effectLst/>
                        </a:rPr>
                        <a:t>Qty</a:t>
                      </a:r>
                      <a:endParaRPr lang="en-IN" sz="2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b="1">
                          <a:effectLst/>
                        </a:rPr>
                        <a:t>Cost per qty(INR)</a:t>
                      </a:r>
                      <a:endParaRPr lang="en-IN" sz="2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2400" b="1" dirty="0">
                          <a:effectLst/>
                        </a:rPr>
                        <a:t>Cost per item(INR)</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2011017"/>
                  </a:ext>
                </a:extLst>
              </a:tr>
              <a:tr h="622873">
                <a:tc>
                  <a:txBody>
                    <a:bodyPr/>
                    <a:lstStyle/>
                    <a:p>
                      <a:pPr>
                        <a:lnSpc>
                          <a:spcPct val="115000"/>
                        </a:lnSpc>
                        <a:spcAft>
                          <a:spcPts val="1000"/>
                        </a:spcAft>
                      </a:pPr>
                      <a:r>
                        <a:rPr lang="en-US" sz="1800" b="1">
                          <a:effectLst/>
                        </a:rPr>
                        <a:t>IR1</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a:effectLst/>
                        </a:rPr>
                        <a:t>3</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a:effectLst/>
                        </a:rPr>
                        <a:t>50,000</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a:effectLst/>
                        </a:rPr>
                        <a:t>50,000</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7652156"/>
                  </a:ext>
                </a:extLst>
              </a:tr>
              <a:tr h="622873">
                <a:tc>
                  <a:txBody>
                    <a:bodyPr/>
                    <a:lstStyle/>
                    <a:p>
                      <a:pPr>
                        <a:lnSpc>
                          <a:spcPct val="115000"/>
                        </a:lnSpc>
                        <a:spcAft>
                          <a:spcPts val="1000"/>
                        </a:spcAft>
                      </a:pPr>
                      <a:r>
                        <a:rPr lang="en-US" sz="1800" b="1">
                          <a:effectLst/>
                        </a:rPr>
                        <a:t>IR2</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a:effectLst/>
                        </a:rPr>
                        <a:t>3</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a:effectLst/>
                        </a:rPr>
                        <a:t>4500</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a:effectLst/>
                        </a:rPr>
                        <a:t>4500</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64939798"/>
                  </a:ext>
                </a:extLst>
              </a:tr>
              <a:tr h="622873">
                <a:tc>
                  <a:txBody>
                    <a:bodyPr/>
                    <a:lstStyle/>
                    <a:p>
                      <a:pPr>
                        <a:lnSpc>
                          <a:spcPct val="115000"/>
                        </a:lnSpc>
                        <a:spcAft>
                          <a:spcPts val="1000"/>
                        </a:spcAft>
                      </a:pPr>
                      <a:r>
                        <a:rPr lang="en-US" sz="1800" b="1">
                          <a:effectLst/>
                        </a:rPr>
                        <a:t>IR3</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a:effectLst/>
                        </a:rPr>
                        <a:t>3</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a:effectLst/>
                        </a:rPr>
                        <a:t>8000</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a:effectLst/>
                        </a:rPr>
                        <a:t>8000</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55267899"/>
                  </a:ext>
                </a:extLst>
              </a:tr>
              <a:tr h="622873">
                <a:tc>
                  <a:txBody>
                    <a:bodyPr/>
                    <a:lstStyle/>
                    <a:p>
                      <a:pPr>
                        <a:lnSpc>
                          <a:spcPct val="115000"/>
                        </a:lnSpc>
                        <a:spcAft>
                          <a:spcPts val="1000"/>
                        </a:spcAft>
                      </a:pPr>
                      <a:r>
                        <a:rPr lang="en-US" sz="1800" b="1">
                          <a:effectLst/>
                        </a:rPr>
                        <a:t>IR4</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a:effectLst/>
                        </a:rPr>
                        <a:t>4</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a:effectLst/>
                        </a:rPr>
                        <a:t>5000</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a:effectLst/>
                        </a:rPr>
                        <a:t>5000</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12292974"/>
                  </a:ext>
                </a:extLst>
              </a:tr>
              <a:tr h="622873">
                <a:tc>
                  <a:txBody>
                    <a:bodyPr/>
                    <a:lstStyle/>
                    <a:p>
                      <a:pPr>
                        <a:lnSpc>
                          <a:spcPct val="115000"/>
                        </a:lnSpc>
                        <a:spcAft>
                          <a:spcPts val="1000"/>
                        </a:spcAft>
                      </a:pPr>
                      <a:r>
                        <a:rPr lang="en-US" sz="1800" b="1">
                          <a:effectLst/>
                        </a:rPr>
                        <a:t>IR5</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a:effectLst/>
                        </a:rPr>
                        <a:t>3</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a:effectLst/>
                        </a:rPr>
                        <a:t>4000</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dirty="0">
                          <a:effectLst/>
                        </a:rPr>
                        <a:t>4000</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5922258"/>
                  </a:ext>
                </a:extLst>
              </a:tr>
            </a:tbl>
          </a:graphicData>
        </a:graphic>
      </p:graphicFrame>
      <p:sp>
        <p:nvSpPr>
          <p:cNvPr id="2" name="Slide Number Placeholder 1">
            <a:extLst>
              <a:ext uri="{FF2B5EF4-FFF2-40B4-BE49-F238E27FC236}">
                <a16:creationId xmlns:a16="http://schemas.microsoft.com/office/drawing/2014/main" id="{BD983DE0-08EE-4C96-BC64-CEB318809F2E}"/>
              </a:ext>
            </a:extLst>
          </p:cNvPr>
          <p:cNvSpPr>
            <a:spLocks noGrp="1"/>
          </p:cNvSpPr>
          <p:nvPr>
            <p:ph type="sldNum" sz="quarter" idx="15"/>
          </p:nvPr>
        </p:nvSpPr>
        <p:spPr/>
        <p:txBody>
          <a:bodyPr/>
          <a:lstStyle/>
          <a:p>
            <a:fld id="{EDB199D8-6CC0-4684-8A57-B2ABCCD1628B}" type="slidenum">
              <a:rPr lang="en-IN" smtClean="0"/>
              <a:t>47</a:t>
            </a:fld>
            <a:endParaRPr lang="en-IN"/>
          </a:p>
        </p:txBody>
      </p:sp>
    </p:spTree>
    <p:extLst>
      <p:ext uri="{BB962C8B-B14F-4D97-AF65-F5344CB8AC3E}">
        <p14:creationId xmlns:p14="http://schemas.microsoft.com/office/powerpoint/2010/main" val="299334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006D6D7-FFBB-4851-A37A-2003F2EC1B9D}"/>
              </a:ext>
            </a:extLst>
          </p:cNvPr>
          <p:cNvGraphicFramePr>
            <a:graphicFrameLocks noGrp="1"/>
          </p:cNvGraphicFramePr>
          <p:nvPr>
            <p:ph sz="quarter" idx="13"/>
            <p:extLst>
              <p:ext uri="{D42A27DB-BD31-4B8C-83A1-F6EECF244321}">
                <p14:modId xmlns:p14="http://schemas.microsoft.com/office/powerpoint/2010/main" val="3234777328"/>
              </p:ext>
            </p:extLst>
          </p:nvPr>
        </p:nvGraphicFramePr>
        <p:xfrm>
          <a:off x="107504" y="1844824"/>
          <a:ext cx="8856983" cy="4909137"/>
        </p:xfrm>
        <a:graphic>
          <a:graphicData uri="http://schemas.openxmlformats.org/drawingml/2006/table">
            <a:tbl>
              <a:tblPr firstRow="1" firstCol="1" bandRow="1">
                <a:tableStyleId>{5C22544A-7EE6-4342-B048-85BDC9FD1C3A}</a:tableStyleId>
              </a:tblPr>
              <a:tblGrid>
                <a:gridCol w="1779159">
                  <a:extLst>
                    <a:ext uri="{9D8B030D-6E8A-4147-A177-3AD203B41FA5}">
                      <a16:colId xmlns:a16="http://schemas.microsoft.com/office/drawing/2014/main" val="3049461750"/>
                    </a:ext>
                  </a:extLst>
                </a:gridCol>
                <a:gridCol w="2379207">
                  <a:extLst>
                    <a:ext uri="{9D8B030D-6E8A-4147-A177-3AD203B41FA5}">
                      <a16:colId xmlns:a16="http://schemas.microsoft.com/office/drawing/2014/main" val="2281006507"/>
                    </a:ext>
                  </a:extLst>
                </a:gridCol>
                <a:gridCol w="879089">
                  <a:extLst>
                    <a:ext uri="{9D8B030D-6E8A-4147-A177-3AD203B41FA5}">
                      <a16:colId xmlns:a16="http://schemas.microsoft.com/office/drawing/2014/main" val="20900259"/>
                    </a:ext>
                  </a:extLst>
                </a:gridCol>
                <a:gridCol w="1958544">
                  <a:extLst>
                    <a:ext uri="{9D8B030D-6E8A-4147-A177-3AD203B41FA5}">
                      <a16:colId xmlns:a16="http://schemas.microsoft.com/office/drawing/2014/main" val="1540006191"/>
                    </a:ext>
                  </a:extLst>
                </a:gridCol>
                <a:gridCol w="1860984">
                  <a:extLst>
                    <a:ext uri="{9D8B030D-6E8A-4147-A177-3AD203B41FA5}">
                      <a16:colId xmlns:a16="http://schemas.microsoft.com/office/drawing/2014/main" val="3346890112"/>
                    </a:ext>
                  </a:extLst>
                </a:gridCol>
              </a:tblGrid>
              <a:tr h="689219">
                <a:tc>
                  <a:txBody>
                    <a:bodyPr/>
                    <a:lstStyle/>
                    <a:p>
                      <a:r>
                        <a:rPr lang="en-SG" sz="2400" b="1" dirty="0">
                          <a:effectLst/>
                        </a:rPr>
                        <a:t>Category</a:t>
                      </a:r>
                      <a:endParaRPr lang="en-IN" sz="2400" b="1"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2400" b="1" dirty="0">
                          <a:effectLst/>
                        </a:rPr>
                        <a:t>Details</a:t>
                      </a:r>
                      <a:endParaRPr lang="en-IN" sz="2400" b="1"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2400" b="1" dirty="0">
                          <a:effectLst/>
                        </a:rPr>
                        <a:t>Qty</a:t>
                      </a:r>
                      <a:endParaRPr lang="en-IN" sz="2400" b="1"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2400" b="1" dirty="0">
                          <a:effectLst/>
                        </a:rPr>
                        <a:t>Cost per qty per annum</a:t>
                      </a:r>
                      <a:endParaRPr lang="en-IN" sz="2400" b="1"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2400" b="1" dirty="0">
                          <a:effectLst/>
                        </a:rPr>
                        <a:t>Cost per item</a:t>
                      </a:r>
                      <a:endParaRPr lang="en-IN" sz="2400" b="1"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749444492"/>
                  </a:ext>
                </a:extLst>
              </a:tr>
              <a:tr h="2067658">
                <a:tc>
                  <a:txBody>
                    <a:bodyPr/>
                    <a:lstStyle/>
                    <a:p>
                      <a:r>
                        <a:rPr lang="en-SG" sz="2400" b="1" dirty="0">
                          <a:effectLst/>
                        </a:rPr>
                        <a:t>People</a:t>
                      </a:r>
                      <a:endParaRPr lang="en-IN" sz="2400" b="1"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Network, System, Middleware and DB admin</a:t>
                      </a:r>
                      <a:endParaRPr lang="en-IN" sz="1800" b="1">
                        <a:effectLst/>
                      </a:endParaRPr>
                    </a:p>
                    <a:p>
                      <a:r>
                        <a:rPr lang="en-SG" sz="1800" b="1">
                          <a:effectLst/>
                        </a:rPr>
                        <a:t> </a:t>
                      </a:r>
                      <a:endParaRPr lang="en-IN" sz="1800" b="1">
                        <a:effectLst/>
                      </a:endParaRPr>
                    </a:p>
                    <a:p>
                      <a:r>
                        <a:rPr lang="en-SG" sz="1800" b="1">
                          <a:effectLst/>
                        </a:rPr>
                        <a:t>Developer , Support Consultant</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3</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2,000,000</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dirty="0">
                          <a:effectLst/>
                        </a:rPr>
                        <a:t>6,000,000</a:t>
                      </a:r>
                      <a:endParaRPr lang="en-IN" sz="1800" b="1"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834558552"/>
                  </a:ext>
                </a:extLst>
              </a:tr>
              <a:tr h="1378439">
                <a:tc>
                  <a:txBody>
                    <a:bodyPr/>
                    <a:lstStyle/>
                    <a:p>
                      <a:r>
                        <a:rPr lang="en-SG" sz="2400" b="1">
                          <a:effectLst/>
                        </a:rPr>
                        <a:t>License </a:t>
                      </a:r>
                      <a:endParaRPr lang="en-IN" sz="24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Operating System </a:t>
                      </a:r>
                      <a:endParaRPr lang="en-IN" sz="1800" b="1">
                        <a:effectLst/>
                      </a:endParaRPr>
                    </a:p>
                    <a:p>
                      <a:r>
                        <a:rPr lang="en-SG" sz="1800" b="1">
                          <a:effectLst/>
                        </a:rPr>
                        <a:t>Database </a:t>
                      </a:r>
                      <a:endParaRPr lang="en-IN" sz="1800" b="1">
                        <a:effectLst/>
                      </a:endParaRPr>
                    </a:p>
                    <a:p>
                      <a:r>
                        <a:rPr lang="en-SG" sz="1800" b="1">
                          <a:effectLst/>
                        </a:rPr>
                        <a:t>Middleware </a:t>
                      </a:r>
                      <a:endParaRPr lang="en-IN" sz="1800" b="1">
                        <a:effectLst/>
                      </a:endParaRPr>
                    </a:p>
                    <a:p>
                      <a:r>
                        <a:rPr lang="en-SG" sz="1800" b="1">
                          <a:effectLst/>
                        </a:rPr>
                        <a:t>IDE </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10</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10000</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100,000</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084057219"/>
                  </a:ext>
                </a:extLst>
              </a:tr>
              <a:tr h="689219">
                <a:tc>
                  <a:txBody>
                    <a:bodyPr/>
                    <a:lstStyle/>
                    <a:p>
                      <a:r>
                        <a:rPr lang="en-SG" sz="2400" b="1" dirty="0">
                          <a:effectLst/>
                        </a:rPr>
                        <a:t>Infrastructures</a:t>
                      </a:r>
                      <a:endParaRPr lang="en-IN" sz="2400" b="1"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Server, Storage and Network</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20</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20000</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dirty="0">
                          <a:effectLst/>
                        </a:rPr>
                        <a:t>400,000</a:t>
                      </a:r>
                      <a:endParaRPr lang="en-IN" sz="1800" b="1"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362501586"/>
                  </a:ext>
                </a:extLst>
              </a:tr>
            </a:tbl>
          </a:graphicData>
        </a:graphic>
      </p:graphicFrame>
      <p:sp>
        <p:nvSpPr>
          <p:cNvPr id="3" name="Title 2">
            <a:extLst>
              <a:ext uri="{FF2B5EF4-FFF2-40B4-BE49-F238E27FC236}">
                <a16:creationId xmlns:a16="http://schemas.microsoft.com/office/drawing/2014/main" id="{F12974B7-7F80-4A2E-BBFA-2C34C40E8FE0}"/>
              </a:ext>
            </a:extLst>
          </p:cNvPr>
          <p:cNvSpPr>
            <a:spLocks noGrp="1"/>
          </p:cNvSpPr>
          <p:nvPr>
            <p:ph type="title"/>
          </p:nvPr>
        </p:nvSpPr>
        <p:spPr>
          <a:xfrm>
            <a:off x="611560" y="476672"/>
            <a:ext cx="8136904" cy="701040"/>
          </a:xfrm>
        </p:spPr>
        <p:txBody>
          <a:bodyPr>
            <a:normAutofit/>
          </a:bodyPr>
          <a:lstStyle/>
          <a:p>
            <a:r>
              <a:rPr lang="en-IN" sz="2800" dirty="0"/>
              <a:t>Maintenance and support cost</a:t>
            </a:r>
          </a:p>
        </p:txBody>
      </p:sp>
      <p:sp>
        <p:nvSpPr>
          <p:cNvPr id="2" name="Slide Number Placeholder 1">
            <a:extLst>
              <a:ext uri="{FF2B5EF4-FFF2-40B4-BE49-F238E27FC236}">
                <a16:creationId xmlns:a16="http://schemas.microsoft.com/office/drawing/2014/main" id="{D3B55830-BC30-4756-A7A6-6A2CF4642C91}"/>
              </a:ext>
            </a:extLst>
          </p:cNvPr>
          <p:cNvSpPr>
            <a:spLocks noGrp="1"/>
          </p:cNvSpPr>
          <p:nvPr>
            <p:ph type="sldNum" sz="quarter" idx="15"/>
          </p:nvPr>
        </p:nvSpPr>
        <p:spPr/>
        <p:txBody>
          <a:bodyPr/>
          <a:lstStyle/>
          <a:p>
            <a:fld id="{EDB199D8-6CC0-4684-8A57-B2ABCCD1628B}" type="slidenum">
              <a:rPr lang="en-IN" smtClean="0"/>
              <a:t>48</a:t>
            </a:fld>
            <a:endParaRPr lang="en-IN"/>
          </a:p>
        </p:txBody>
      </p:sp>
    </p:spTree>
    <p:extLst>
      <p:ext uri="{BB962C8B-B14F-4D97-AF65-F5344CB8AC3E}">
        <p14:creationId xmlns:p14="http://schemas.microsoft.com/office/powerpoint/2010/main" val="23367036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FAAEFB3-7188-481E-9277-F35FD21068C5}"/>
              </a:ext>
            </a:extLst>
          </p:cNvPr>
          <p:cNvGraphicFramePr>
            <a:graphicFrameLocks noGrp="1"/>
          </p:cNvGraphicFramePr>
          <p:nvPr>
            <p:ph sz="quarter" idx="13"/>
            <p:extLst>
              <p:ext uri="{D42A27DB-BD31-4B8C-83A1-F6EECF244321}">
                <p14:modId xmlns:p14="http://schemas.microsoft.com/office/powerpoint/2010/main" val="2673446546"/>
              </p:ext>
            </p:extLst>
          </p:nvPr>
        </p:nvGraphicFramePr>
        <p:xfrm>
          <a:off x="143508" y="1340768"/>
          <a:ext cx="8856984" cy="5429753"/>
        </p:xfrm>
        <a:graphic>
          <a:graphicData uri="http://schemas.openxmlformats.org/drawingml/2006/table">
            <a:tbl>
              <a:tblPr firstRow="1" firstCol="1" bandRow="1">
                <a:tableStyleId>{5C22544A-7EE6-4342-B048-85BDC9FD1C3A}</a:tableStyleId>
              </a:tblPr>
              <a:tblGrid>
                <a:gridCol w="2085963">
                  <a:extLst>
                    <a:ext uri="{9D8B030D-6E8A-4147-A177-3AD203B41FA5}">
                      <a16:colId xmlns:a16="http://schemas.microsoft.com/office/drawing/2014/main" val="672885993"/>
                    </a:ext>
                  </a:extLst>
                </a:gridCol>
                <a:gridCol w="2925458">
                  <a:extLst>
                    <a:ext uri="{9D8B030D-6E8A-4147-A177-3AD203B41FA5}">
                      <a16:colId xmlns:a16="http://schemas.microsoft.com/office/drawing/2014/main" val="618055512"/>
                    </a:ext>
                  </a:extLst>
                </a:gridCol>
                <a:gridCol w="3845563">
                  <a:extLst>
                    <a:ext uri="{9D8B030D-6E8A-4147-A177-3AD203B41FA5}">
                      <a16:colId xmlns:a16="http://schemas.microsoft.com/office/drawing/2014/main" val="1078873150"/>
                    </a:ext>
                  </a:extLst>
                </a:gridCol>
              </a:tblGrid>
              <a:tr h="375470">
                <a:tc>
                  <a:txBody>
                    <a:bodyPr/>
                    <a:lstStyle/>
                    <a:p>
                      <a:r>
                        <a:rPr lang="en-SG" sz="1800" b="1">
                          <a:effectLst/>
                        </a:rPr>
                        <a:t>Name</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Role</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Responsibilities</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658592642"/>
                  </a:ext>
                </a:extLst>
              </a:tr>
              <a:tr h="750941">
                <a:tc>
                  <a:txBody>
                    <a:bodyPr/>
                    <a:lstStyle/>
                    <a:p>
                      <a:r>
                        <a:rPr lang="en-SG" sz="1800" b="1" dirty="0">
                          <a:effectLst/>
                        </a:rPr>
                        <a:t>Amit Srivastav</a:t>
                      </a:r>
                      <a:endParaRPr lang="en-IN" sz="1800" b="1"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Key Business User (Product Owner)</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Provide clear business and user requirements</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956953657"/>
                  </a:ext>
                </a:extLst>
              </a:tr>
              <a:tr h="375470">
                <a:tc>
                  <a:txBody>
                    <a:bodyPr/>
                    <a:lstStyle/>
                    <a:p>
                      <a:r>
                        <a:rPr lang="en-SG" sz="1800" b="1">
                          <a:effectLst/>
                        </a:rPr>
                        <a:t>Aman Kalla</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Project Manager</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Manage the project </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139758411"/>
                  </a:ext>
                </a:extLst>
              </a:tr>
              <a:tr h="375470">
                <a:tc>
                  <a:txBody>
                    <a:bodyPr/>
                    <a:lstStyle/>
                    <a:p>
                      <a:r>
                        <a:rPr lang="en-SG" sz="1800" b="1">
                          <a:effectLst/>
                        </a:rPr>
                        <a:t>Roshan Singh</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Business Analyst</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Discuss and Document Requirements </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129084164"/>
                  </a:ext>
                </a:extLst>
              </a:tr>
              <a:tr h="375470">
                <a:tc>
                  <a:txBody>
                    <a:bodyPr/>
                    <a:lstStyle/>
                    <a:p>
                      <a:r>
                        <a:rPr lang="en-SG" sz="1800" b="1">
                          <a:effectLst/>
                        </a:rPr>
                        <a:t>Amit Srivastav</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Technical Lead</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Design the end-to-end architecture </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909851158"/>
                  </a:ext>
                </a:extLst>
              </a:tr>
              <a:tr h="375470">
                <a:tc>
                  <a:txBody>
                    <a:bodyPr/>
                    <a:lstStyle/>
                    <a:p>
                      <a:r>
                        <a:rPr lang="en-SG" sz="1800" b="1">
                          <a:effectLst/>
                        </a:rPr>
                        <a:t>Aman Kalla</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UX Designer</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Design the user experience </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821489501"/>
                  </a:ext>
                </a:extLst>
              </a:tr>
              <a:tr h="375470">
                <a:tc>
                  <a:txBody>
                    <a:bodyPr/>
                    <a:lstStyle/>
                    <a:p>
                      <a:r>
                        <a:rPr lang="en-SG" sz="1800" b="1" dirty="0">
                          <a:effectLst/>
                        </a:rPr>
                        <a:t>Amit Srivastav</a:t>
                      </a:r>
                      <a:endParaRPr lang="en-IN" sz="1800" b="1"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Frontend Developer</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Develop user interface </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982865781"/>
                  </a:ext>
                </a:extLst>
              </a:tr>
              <a:tr h="750941">
                <a:tc>
                  <a:txBody>
                    <a:bodyPr/>
                    <a:lstStyle/>
                    <a:p>
                      <a:r>
                        <a:rPr lang="en-SG" sz="1800" b="1" dirty="0">
                          <a:effectLst/>
                        </a:rPr>
                        <a:t>Aman Kalla</a:t>
                      </a:r>
                      <a:endParaRPr lang="en-IN" sz="1800" b="1"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Backend Developer</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Design, Develop and Unit Test Services/API/DB </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567550629"/>
                  </a:ext>
                </a:extLst>
              </a:tr>
              <a:tr h="750941">
                <a:tc>
                  <a:txBody>
                    <a:bodyPr/>
                    <a:lstStyle/>
                    <a:p>
                      <a:r>
                        <a:rPr lang="en-SG" sz="1800" b="1">
                          <a:effectLst/>
                        </a:rPr>
                        <a:t>Roshan Singh</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Cloud Architect </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Design the cost effective, highly available and scalable architecture</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462413614"/>
                  </a:ext>
                </a:extLst>
              </a:tr>
              <a:tr h="375470">
                <a:tc>
                  <a:txBody>
                    <a:bodyPr/>
                    <a:lstStyle/>
                    <a:p>
                      <a:r>
                        <a:rPr lang="en-SG" sz="1800" b="1">
                          <a:effectLst/>
                        </a:rPr>
                        <a:t>Roshan Singh</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Cloud Operations </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Provision required Services </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156889533"/>
                  </a:ext>
                </a:extLst>
              </a:tr>
              <a:tr h="375470">
                <a:tc>
                  <a:txBody>
                    <a:bodyPr/>
                    <a:lstStyle/>
                    <a:p>
                      <a:r>
                        <a:rPr lang="en-SG" sz="1800" b="1">
                          <a:effectLst/>
                        </a:rPr>
                        <a:t>Amit Srivastav</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a:effectLst/>
                        </a:rPr>
                        <a:t>Tester</a:t>
                      </a:r>
                      <a:endParaRPr lang="en-IN" sz="1800" b="1">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tc>
                  <a:txBody>
                    <a:bodyPr/>
                    <a:lstStyle/>
                    <a:p>
                      <a:r>
                        <a:rPr lang="en-SG" sz="1800" b="1" dirty="0">
                          <a:effectLst/>
                        </a:rPr>
                        <a:t>Define Test Cases and Perform Testing</a:t>
                      </a:r>
                      <a:endParaRPr lang="en-IN" sz="1800" b="1" dirty="0">
                        <a:effectLst/>
                        <a:latin typeface="Times New Roman" panose="02020603050405020304" pitchFamily="18"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051958400"/>
                  </a:ext>
                </a:extLst>
              </a:tr>
            </a:tbl>
          </a:graphicData>
        </a:graphic>
      </p:graphicFrame>
      <p:sp>
        <p:nvSpPr>
          <p:cNvPr id="3" name="Title 2">
            <a:extLst>
              <a:ext uri="{FF2B5EF4-FFF2-40B4-BE49-F238E27FC236}">
                <a16:creationId xmlns:a16="http://schemas.microsoft.com/office/drawing/2014/main" id="{3D3A462E-C990-403F-B39C-2F80E359C8D7}"/>
              </a:ext>
            </a:extLst>
          </p:cNvPr>
          <p:cNvSpPr>
            <a:spLocks noGrp="1"/>
          </p:cNvSpPr>
          <p:nvPr>
            <p:ph type="title"/>
          </p:nvPr>
        </p:nvSpPr>
        <p:spPr>
          <a:xfrm>
            <a:off x="467544" y="404664"/>
            <a:ext cx="8388932" cy="701040"/>
          </a:xfrm>
        </p:spPr>
        <p:txBody>
          <a:bodyPr>
            <a:noAutofit/>
          </a:bodyPr>
          <a:lstStyle/>
          <a:p>
            <a:r>
              <a:rPr lang="en-IN" sz="2800" dirty="0"/>
              <a:t>IDENTIFICATION TEAM MEMBERS</a:t>
            </a:r>
          </a:p>
        </p:txBody>
      </p:sp>
      <p:sp>
        <p:nvSpPr>
          <p:cNvPr id="2" name="Slide Number Placeholder 1">
            <a:extLst>
              <a:ext uri="{FF2B5EF4-FFF2-40B4-BE49-F238E27FC236}">
                <a16:creationId xmlns:a16="http://schemas.microsoft.com/office/drawing/2014/main" id="{94EB1C6C-903E-468C-94AF-CEEE86EDE241}"/>
              </a:ext>
            </a:extLst>
          </p:cNvPr>
          <p:cNvSpPr>
            <a:spLocks noGrp="1"/>
          </p:cNvSpPr>
          <p:nvPr>
            <p:ph type="sldNum" sz="quarter" idx="15"/>
          </p:nvPr>
        </p:nvSpPr>
        <p:spPr/>
        <p:txBody>
          <a:bodyPr/>
          <a:lstStyle/>
          <a:p>
            <a:fld id="{EDB199D8-6CC0-4684-8A57-B2ABCCD1628B}" type="slidenum">
              <a:rPr lang="en-IN" smtClean="0"/>
              <a:t>49</a:t>
            </a:fld>
            <a:endParaRPr lang="en-IN"/>
          </a:p>
        </p:txBody>
      </p:sp>
    </p:spTree>
    <p:extLst>
      <p:ext uri="{BB962C8B-B14F-4D97-AF65-F5344CB8AC3E}">
        <p14:creationId xmlns:p14="http://schemas.microsoft.com/office/powerpoint/2010/main" val="3529184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395536" y="1700808"/>
            <a:ext cx="8579296" cy="4576528"/>
          </a:xfrm>
        </p:spPr>
        <p:txBody>
          <a:bodyPr>
            <a:noAutofit/>
          </a:bodyPr>
          <a:lstStyle/>
          <a:p>
            <a:pPr marL="342900" indent="-342900" algn="l">
              <a:buClr>
                <a:schemeClr val="tx1"/>
              </a:buClr>
              <a:buFont typeface="Wingdings" panose="05000000000000000000" pitchFamily="2" charset="2"/>
              <a:buChar char="Ø"/>
            </a:pPr>
            <a:r>
              <a:rPr lang="en-US" sz="2400" dirty="0"/>
              <a:t>User Accounts System: Creating and maintaining an online account on the system, in order to see status and updates on booked flights. A User can login into his account by providing its </a:t>
            </a:r>
            <a:r>
              <a:rPr lang="en-US" sz="2400" dirty="0" err="1"/>
              <a:t>authorised</a:t>
            </a:r>
            <a:r>
              <a:rPr lang="en-US" sz="2400" dirty="0"/>
              <a:t> username and password and alternatively a new user can register into the system and hence become an </a:t>
            </a:r>
            <a:r>
              <a:rPr lang="en-US" sz="2400" dirty="0" err="1"/>
              <a:t>authorised</a:t>
            </a:r>
            <a:r>
              <a:rPr lang="en-US" sz="2400" dirty="0"/>
              <a:t> user</a:t>
            </a:r>
          </a:p>
          <a:p>
            <a:pPr marL="342900" indent="-342900" algn="l">
              <a:buClr>
                <a:schemeClr val="tx1"/>
              </a:buClr>
              <a:buFont typeface="Wingdings" panose="05000000000000000000" pitchFamily="2" charset="2"/>
              <a:buChar char="Ø"/>
            </a:pPr>
            <a:r>
              <a:rPr lang="en-US" sz="2400" dirty="0"/>
              <a:t>Web Check-In: Passengers can get their boarding pass in advance through web check in and go straight to the baggage drop-counter. This will surely save their time. After all the necessary details needed for reservation are provided by the passenger, the screen then takes the traveller to confirm details and online pay the payment by online transaction screen.</a:t>
            </a:r>
            <a:endParaRPr lang="en-IN" sz="2400" dirty="0"/>
          </a:p>
        </p:txBody>
      </p:sp>
      <p:sp>
        <p:nvSpPr>
          <p:cNvPr id="2" name="Title 1"/>
          <p:cNvSpPr>
            <a:spLocks noGrp="1"/>
          </p:cNvSpPr>
          <p:nvPr>
            <p:ph type="title"/>
          </p:nvPr>
        </p:nvSpPr>
        <p:spPr>
          <a:xfrm>
            <a:off x="1547664" y="404664"/>
            <a:ext cx="6629908" cy="773048"/>
          </a:xfrm>
        </p:spPr>
        <p:txBody>
          <a:bodyPr>
            <a:noAutofit/>
          </a:bodyPr>
          <a:lstStyle/>
          <a:p>
            <a:r>
              <a:rPr lang="en-IN" sz="2800" dirty="0"/>
              <a:t>PROPOSED RESERVATION SYSTEM (continued…)</a:t>
            </a:r>
          </a:p>
        </p:txBody>
      </p:sp>
      <p:sp>
        <p:nvSpPr>
          <p:cNvPr id="4" name="Slide Number Placeholder 3">
            <a:extLst>
              <a:ext uri="{FF2B5EF4-FFF2-40B4-BE49-F238E27FC236}">
                <a16:creationId xmlns:a16="http://schemas.microsoft.com/office/drawing/2014/main" id="{13CCB7DA-33F1-4FC5-8BD7-199392117CFE}"/>
              </a:ext>
            </a:extLst>
          </p:cNvPr>
          <p:cNvSpPr>
            <a:spLocks noGrp="1"/>
          </p:cNvSpPr>
          <p:nvPr>
            <p:ph type="sldNum" sz="quarter" idx="15"/>
          </p:nvPr>
        </p:nvSpPr>
        <p:spPr/>
        <p:txBody>
          <a:bodyPr/>
          <a:lstStyle/>
          <a:p>
            <a:fld id="{EDB199D8-6CC0-4684-8A57-B2ABCCD1628B}" type="slidenum">
              <a:rPr lang="en-IN" smtClean="0"/>
              <a:t>5</a:t>
            </a:fld>
            <a:endParaRPr lang="en-IN"/>
          </a:p>
        </p:txBody>
      </p:sp>
    </p:spTree>
    <p:extLst>
      <p:ext uri="{BB962C8B-B14F-4D97-AF65-F5344CB8AC3E}">
        <p14:creationId xmlns:p14="http://schemas.microsoft.com/office/powerpoint/2010/main" val="1696359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7B3BFA8-0CDC-464C-937E-60289C9C149F}"/>
              </a:ext>
            </a:extLst>
          </p:cNvPr>
          <p:cNvGraphicFramePr>
            <a:graphicFrameLocks noGrp="1"/>
          </p:cNvGraphicFramePr>
          <p:nvPr>
            <p:ph sz="quarter" idx="13"/>
            <p:extLst>
              <p:ext uri="{D42A27DB-BD31-4B8C-83A1-F6EECF244321}">
                <p14:modId xmlns:p14="http://schemas.microsoft.com/office/powerpoint/2010/main" val="2116981727"/>
              </p:ext>
            </p:extLst>
          </p:nvPr>
        </p:nvGraphicFramePr>
        <p:xfrm>
          <a:off x="143508" y="1412776"/>
          <a:ext cx="8856984" cy="5350546"/>
        </p:xfrm>
        <a:graphic>
          <a:graphicData uri="http://schemas.openxmlformats.org/drawingml/2006/table">
            <a:tbl>
              <a:tblPr firstRow="1" firstCol="1" bandRow="1">
                <a:tableStyleId>{5C22544A-7EE6-4342-B048-85BDC9FD1C3A}</a:tableStyleId>
              </a:tblPr>
              <a:tblGrid>
                <a:gridCol w="2051556">
                  <a:extLst>
                    <a:ext uri="{9D8B030D-6E8A-4147-A177-3AD203B41FA5}">
                      <a16:colId xmlns:a16="http://schemas.microsoft.com/office/drawing/2014/main" val="1238520618"/>
                    </a:ext>
                  </a:extLst>
                </a:gridCol>
                <a:gridCol w="1732076">
                  <a:extLst>
                    <a:ext uri="{9D8B030D-6E8A-4147-A177-3AD203B41FA5}">
                      <a16:colId xmlns:a16="http://schemas.microsoft.com/office/drawing/2014/main" val="2715505853"/>
                    </a:ext>
                  </a:extLst>
                </a:gridCol>
                <a:gridCol w="1913936">
                  <a:extLst>
                    <a:ext uri="{9D8B030D-6E8A-4147-A177-3AD203B41FA5}">
                      <a16:colId xmlns:a16="http://schemas.microsoft.com/office/drawing/2014/main" val="861814063"/>
                    </a:ext>
                  </a:extLst>
                </a:gridCol>
                <a:gridCol w="1729127">
                  <a:extLst>
                    <a:ext uri="{9D8B030D-6E8A-4147-A177-3AD203B41FA5}">
                      <a16:colId xmlns:a16="http://schemas.microsoft.com/office/drawing/2014/main" val="846067390"/>
                    </a:ext>
                  </a:extLst>
                </a:gridCol>
                <a:gridCol w="1430289">
                  <a:extLst>
                    <a:ext uri="{9D8B030D-6E8A-4147-A177-3AD203B41FA5}">
                      <a16:colId xmlns:a16="http://schemas.microsoft.com/office/drawing/2014/main" val="1267836346"/>
                    </a:ext>
                  </a:extLst>
                </a:gridCol>
              </a:tblGrid>
              <a:tr h="293390">
                <a:tc>
                  <a:txBody>
                    <a:bodyPr/>
                    <a:lstStyle/>
                    <a:p>
                      <a:pPr>
                        <a:lnSpc>
                          <a:spcPct val="115000"/>
                        </a:lnSpc>
                        <a:spcAft>
                          <a:spcPts val="0"/>
                        </a:spcAft>
                      </a:pPr>
                      <a:r>
                        <a:rPr lang="en-US" sz="2400" b="1">
                          <a:effectLst/>
                        </a:rPr>
                        <a:t>RACI Matrix</a:t>
                      </a:r>
                      <a:endParaRPr lang="en-IN" sz="2400" b="1">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gridSpan="4">
                  <a:txBody>
                    <a:bodyPr/>
                    <a:lstStyle/>
                    <a:p>
                      <a:pPr algn="ctr">
                        <a:lnSpc>
                          <a:spcPct val="115000"/>
                        </a:lnSpc>
                        <a:spcAft>
                          <a:spcPts val="0"/>
                        </a:spcAft>
                      </a:pPr>
                      <a:r>
                        <a:rPr lang="en-US" sz="2400" b="1" dirty="0">
                          <a:effectLst/>
                        </a:rPr>
                        <a:t>Team Members</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66884860"/>
                  </a:ext>
                </a:extLst>
              </a:tr>
              <a:tr h="602064">
                <a:tc>
                  <a:txBody>
                    <a:bodyPr/>
                    <a:lstStyle/>
                    <a:p>
                      <a:pPr>
                        <a:lnSpc>
                          <a:spcPct val="115000"/>
                        </a:lnSpc>
                        <a:spcAft>
                          <a:spcPts val="0"/>
                        </a:spcAft>
                      </a:pPr>
                      <a:r>
                        <a:rPr lang="en-US" sz="1800" b="1" dirty="0">
                          <a:effectLst/>
                        </a:rPr>
                        <a:t>Activity</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a:txBody>
                    <a:bodyPr/>
                    <a:lstStyle/>
                    <a:p>
                      <a:pPr>
                        <a:lnSpc>
                          <a:spcPct val="115000"/>
                        </a:lnSpc>
                        <a:spcAft>
                          <a:spcPts val="0"/>
                        </a:spcAft>
                      </a:pPr>
                      <a:r>
                        <a:rPr lang="en-US" sz="1800" b="1" dirty="0">
                          <a:effectLst/>
                        </a:rPr>
                        <a:t>Name (BA)</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a:txBody>
                    <a:bodyPr/>
                    <a:lstStyle/>
                    <a:p>
                      <a:pPr>
                        <a:lnSpc>
                          <a:spcPct val="115000"/>
                        </a:lnSpc>
                        <a:spcAft>
                          <a:spcPts val="0"/>
                        </a:spcAft>
                      </a:pPr>
                      <a:r>
                        <a:rPr lang="en-US" sz="1800" b="1">
                          <a:effectLst/>
                        </a:rPr>
                        <a:t>Name (Developer)</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a:txBody>
                    <a:bodyPr/>
                    <a:lstStyle/>
                    <a:p>
                      <a:pPr>
                        <a:lnSpc>
                          <a:spcPct val="115000"/>
                        </a:lnSpc>
                        <a:spcAft>
                          <a:spcPts val="0"/>
                        </a:spcAft>
                      </a:pPr>
                      <a:r>
                        <a:rPr lang="en-US" sz="1800" b="1">
                          <a:effectLst/>
                        </a:rPr>
                        <a:t>Name (Project Manager) </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a:txBody>
                    <a:bodyPr/>
                    <a:lstStyle/>
                    <a:p>
                      <a:pPr>
                        <a:lnSpc>
                          <a:spcPct val="115000"/>
                        </a:lnSpc>
                        <a:spcAft>
                          <a:spcPts val="0"/>
                        </a:spcAft>
                      </a:pPr>
                      <a:r>
                        <a:rPr lang="en-US" sz="1800" b="1">
                          <a:effectLst/>
                        </a:rPr>
                        <a:t>Key Business User</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extLst>
                  <a:ext uri="{0D108BD9-81ED-4DB2-BD59-A6C34878D82A}">
                    <a16:rowId xmlns:a16="http://schemas.microsoft.com/office/drawing/2014/main" val="2383094788"/>
                  </a:ext>
                </a:extLst>
              </a:tr>
              <a:tr h="1399485">
                <a:tc>
                  <a:txBody>
                    <a:bodyPr/>
                    <a:lstStyle/>
                    <a:p>
                      <a:pPr>
                        <a:lnSpc>
                          <a:spcPct val="115000"/>
                        </a:lnSpc>
                        <a:spcAft>
                          <a:spcPts val="0"/>
                        </a:spcAft>
                      </a:pPr>
                      <a:r>
                        <a:rPr lang="en-US" sz="1800" b="1" dirty="0">
                          <a:effectLst/>
                        </a:rPr>
                        <a:t>User Requirement Documentation</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a:txBody>
                    <a:bodyPr/>
                    <a:lstStyle/>
                    <a:p>
                      <a:pPr>
                        <a:lnSpc>
                          <a:spcPct val="115000"/>
                        </a:lnSpc>
                        <a:spcAft>
                          <a:spcPts val="0"/>
                        </a:spcAft>
                      </a:pPr>
                      <a:r>
                        <a:rPr lang="en-US" sz="1800" b="1">
                          <a:effectLst/>
                        </a:rPr>
                        <a:t>Amit Srivastav</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a:txBody>
                    <a:bodyPr/>
                    <a:lstStyle/>
                    <a:p>
                      <a:pPr>
                        <a:lnSpc>
                          <a:spcPct val="115000"/>
                        </a:lnSpc>
                        <a:spcAft>
                          <a:spcPts val="0"/>
                        </a:spcAft>
                      </a:pPr>
                      <a:r>
                        <a:rPr lang="en-US" sz="1800" b="1">
                          <a:effectLst/>
                        </a:rPr>
                        <a:t>Amit Srivastav</a:t>
                      </a:r>
                      <a:endParaRPr lang="en-IN" sz="1800" b="1">
                        <a:effectLst/>
                      </a:endParaRPr>
                    </a:p>
                    <a:p>
                      <a:pPr>
                        <a:lnSpc>
                          <a:spcPct val="115000"/>
                        </a:lnSpc>
                        <a:spcAft>
                          <a:spcPts val="0"/>
                        </a:spcAft>
                      </a:pPr>
                      <a:r>
                        <a:rPr lang="en-US" sz="1800" b="1">
                          <a:effectLst/>
                        </a:rPr>
                        <a:t>Aman Kalla</a:t>
                      </a:r>
                      <a:endParaRPr lang="en-IN" sz="1800" b="1">
                        <a:effectLst/>
                      </a:endParaRPr>
                    </a:p>
                    <a:p>
                      <a:pPr>
                        <a:lnSpc>
                          <a:spcPct val="115000"/>
                        </a:lnSpc>
                        <a:spcAft>
                          <a:spcPts val="0"/>
                        </a:spcAft>
                      </a:pPr>
                      <a:r>
                        <a:rPr lang="en-US" sz="1800" b="1">
                          <a:effectLst/>
                        </a:rPr>
                        <a:t>Roshan Singh</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a:txBody>
                    <a:bodyPr/>
                    <a:lstStyle/>
                    <a:p>
                      <a:pPr>
                        <a:lnSpc>
                          <a:spcPct val="115000"/>
                        </a:lnSpc>
                        <a:spcAft>
                          <a:spcPts val="0"/>
                        </a:spcAft>
                      </a:pPr>
                      <a:r>
                        <a:rPr lang="en-US" sz="1800" b="1">
                          <a:effectLst/>
                        </a:rPr>
                        <a:t>Aman Kalla</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a:txBody>
                    <a:bodyPr/>
                    <a:lstStyle/>
                    <a:p>
                      <a:pPr>
                        <a:lnSpc>
                          <a:spcPct val="100000"/>
                        </a:lnSpc>
                        <a:spcAft>
                          <a:spcPts val="0"/>
                        </a:spcAft>
                      </a:pPr>
                      <a:r>
                        <a:rPr lang="en-US" sz="1800" b="1" dirty="0">
                          <a:effectLst/>
                        </a:rPr>
                        <a:t>Passenger</a:t>
                      </a:r>
                      <a:endParaRPr lang="en-IN" sz="1800" b="1" dirty="0">
                        <a:effectLst/>
                      </a:endParaRPr>
                    </a:p>
                    <a:p>
                      <a:pPr>
                        <a:lnSpc>
                          <a:spcPct val="100000"/>
                        </a:lnSpc>
                        <a:spcAft>
                          <a:spcPts val="0"/>
                        </a:spcAft>
                      </a:pPr>
                      <a:r>
                        <a:rPr lang="en-US" sz="1800" b="1" dirty="0">
                          <a:effectLst/>
                        </a:rPr>
                        <a:t>Sponsor</a:t>
                      </a:r>
                      <a:endParaRPr lang="en-IN" sz="1800" b="1" dirty="0">
                        <a:effectLst/>
                      </a:endParaRPr>
                    </a:p>
                    <a:p>
                      <a:pPr>
                        <a:lnSpc>
                          <a:spcPct val="100000"/>
                        </a:lnSpc>
                        <a:spcAft>
                          <a:spcPts val="0"/>
                        </a:spcAft>
                      </a:pPr>
                      <a:r>
                        <a:rPr lang="en-US" sz="1800" b="1" dirty="0">
                          <a:effectLst/>
                        </a:rPr>
                        <a:t>Indigo Airline Corporation.</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extLst>
                  <a:ext uri="{0D108BD9-81ED-4DB2-BD59-A6C34878D82A}">
                    <a16:rowId xmlns:a16="http://schemas.microsoft.com/office/drawing/2014/main" val="19780843"/>
                  </a:ext>
                </a:extLst>
              </a:tr>
              <a:tr h="1467943">
                <a:tc>
                  <a:txBody>
                    <a:bodyPr/>
                    <a:lstStyle/>
                    <a:p>
                      <a:pPr>
                        <a:lnSpc>
                          <a:spcPct val="115000"/>
                        </a:lnSpc>
                        <a:spcAft>
                          <a:spcPts val="0"/>
                        </a:spcAft>
                      </a:pPr>
                      <a:r>
                        <a:rPr lang="en-US" sz="1800" b="1">
                          <a:effectLst/>
                        </a:rPr>
                        <a:t>Discuss and Documents Requirement</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a:txBody>
                    <a:bodyPr/>
                    <a:lstStyle/>
                    <a:p>
                      <a:pPr>
                        <a:lnSpc>
                          <a:spcPct val="115000"/>
                        </a:lnSpc>
                        <a:spcAft>
                          <a:spcPts val="0"/>
                        </a:spcAft>
                      </a:pPr>
                      <a:r>
                        <a:rPr lang="en-US" sz="1800" b="1">
                          <a:effectLst/>
                        </a:rPr>
                        <a:t>Roshan Singh</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a:txBody>
                    <a:bodyPr/>
                    <a:lstStyle/>
                    <a:p>
                      <a:pPr>
                        <a:lnSpc>
                          <a:spcPct val="115000"/>
                        </a:lnSpc>
                        <a:spcAft>
                          <a:spcPts val="0"/>
                        </a:spcAft>
                      </a:pPr>
                      <a:r>
                        <a:rPr lang="en-US" sz="1800" b="1" dirty="0">
                          <a:effectLst/>
                        </a:rPr>
                        <a:t>Amit Srivastav</a:t>
                      </a:r>
                      <a:endParaRPr lang="en-IN" sz="1800" b="1" dirty="0">
                        <a:effectLst/>
                      </a:endParaRPr>
                    </a:p>
                    <a:p>
                      <a:pPr>
                        <a:lnSpc>
                          <a:spcPct val="115000"/>
                        </a:lnSpc>
                        <a:spcAft>
                          <a:spcPts val="0"/>
                        </a:spcAft>
                      </a:pPr>
                      <a:r>
                        <a:rPr lang="en-US" sz="1800" b="1" dirty="0">
                          <a:effectLst/>
                        </a:rPr>
                        <a:t>Aman Kalla</a:t>
                      </a:r>
                      <a:endParaRPr lang="en-IN" sz="1800" b="1" dirty="0">
                        <a:effectLst/>
                      </a:endParaRPr>
                    </a:p>
                    <a:p>
                      <a:pPr>
                        <a:lnSpc>
                          <a:spcPct val="115000"/>
                        </a:lnSpc>
                        <a:spcAft>
                          <a:spcPts val="0"/>
                        </a:spcAft>
                      </a:pPr>
                      <a:r>
                        <a:rPr lang="en-US" sz="1800" b="1" dirty="0">
                          <a:effectLst/>
                        </a:rPr>
                        <a:t>Roshan Singh</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a:txBody>
                    <a:bodyPr/>
                    <a:lstStyle/>
                    <a:p>
                      <a:pPr>
                        <a:lnSpc>
                          <a:spcPct val="115000"/>
                        </a:lnSpc>
                        <a:spcAft>
                          <a:spcPts val="0"/>
                        </a:spcAft>
                      </a:pPr>
                      <a:r>
                        <a:rPr lang="en-US" sz="1800" b="1" dirty="0">
                          <a:effectLst/>
                        </a:rPr>
                        <a:t>Aman Kalla</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a:txBody>
                    <a:bodyPr/>
                    <a:lstStyle/>
                    <a:p>
                      <a:pPr>
                        <a:lnSpc>
                          <a:spcPct val="100000"/>
                        </a:lnSpc>
                        <a:spcAft>
                          <a:spcPts val="0"/>
                        </a:spcAft>
                      </a:pPr>
                      <a:r>
                        <a:rPr lang="en-US" sz="1800" b="1" dirty="0">
                          <a:effectLst/>
                        </a:rPr>
                        <a:t>Passenger</a:t>
                      </a:r>
                      <a:endParaRPr lang="en-IN" sz="1800" b="1" dirty="0">
                        <a:effectLst/>
                      </a:endParaRPr>
                    </a:p>
                    <a:p>
                      <a:pPr>
                        <a:lnSpc>
                          <a:spcPct val="100000"/>
                        </a:lnSpc>
                        <a:spcAft>
                          <a:spcPts val="0"/>
                        </a:spcAft>
                      </a:pPr>
                      <a:r>
                        <a:rPr lang="en-US" sz="1800" b="1" dirty="0">
                          <a:effectLst/>
                        </a:rPr>
                        <a:t>Sponsor</a:t>
                      </a:r>
                      <a:endParaRPr lang="en-IN" sz="1800" b="1" dirty="0">
                        <a:effectLst/>
                      </a:endParaRPr>
                    </a:p>
                    <a:p>
                      <a:pPr>
                        <a:lnSpc>
                          <a:spcPct val="100000"/>
                        </a:lnSpc>
                        <a:spcAft>
                          <a:spcPts val="0"/>
                        </a:spcAft>
                      </a:pPr>
                      <a:r>
                        <a:rPr lang="en-US" sz="1800" b="1" dirty="0">
                          <a:effectLst/>
                        </a:rPr>
                        <a:t>Indigo Airline Corporation.</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extLst>
                  <a:ext uri="{0D108BD9-81ED-4DB2-BD59-A6C34878D82A}">
                    <a16:rowId xmlns:a16="http://schemas.microsoft.com/office/drawing/2014/main" val="3920597109"/>
                  </a:ext>
                </a:extLst>
              </a:tr>
              <a:tr h="1467943">
                <a:tc>
                  <a:txBody>
                    <a:bodyPr/>
                    <a:lstStyle/>
                    <a:p>
                      <a:pPr>
                        <a:lnSpc>
                          <a:spcPct val="115000"/>
                        </a:lnSpc>
                        <a:spcAft>
                          <a:spcPts val="0"/>
                        </a:spcAft>
                      </a:pPr>
                      <a:r>
                        <a:rPr lang="en-US" sz="1800" b="1">
                          <a:effectLst/>
                        </a:rPr>
                        <a:t>Design of the end-to-end architecture.</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a:txBody>
                    <a:bodyPr/>
                    <a:lstStyle/>
                    <a:p>
                      <a:pPr>
                        <a:lnSpc>
                          <a:spcPct val="115000"/>
                        </a:lnSpc>
                        <a:spcAft>
                          <a:spcPts val="0"/>
                        </a:spcAft>
                      </a:pPr>
                      <a:r>
                        <a:rPr lang="en-US" sz="1800" b="1">
                          <a:effectLst/>
                        </a:rPr>
                        <a:t>Amit Srivastav</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a:txBody>
                    <a:bodyPr/>
                    <a:lstStyle/>
                    <a:p>
                      <a:pPr>
                        <a:lnSpc>
                          <a:spcPct val="115000"/>
                        </a:lnSpc>
                        <a:spcAft>
                          <a:spcPts val="0"/>
                        </a:spcAft>
                      </a:pPr>
                      <a:r>
                        <a:rPr lang="en-US" sz="1800" b="1">
                          <a:effectLst/>
                        </a:rPr>
                        <a:t>Amit Srivastav</a:t>
                      </a:r>
                      <a:endParaRPr lang="en-IN" sz="1800" b="1">
                        <a:effectLst/>
                      </a:endParaRPr>
                    </a:p>
                    <a:p>
                      <a:pPr>
                        <a:lnSpc>
                          <a:spcPct val="115000"/>
                        </a:lnSpc>
                        <a:spcAft>
                          <a:spcPts val="0"/>
                        </a:spcAft>
                      </a:pPr>
                      <a:r>
                        <a:rPr lang="en-US" sz="1800" b="1">
                          <a:effectLst/>
                        </a:rPr>
                        <a:t>Aman Kalla</a:t>
                      </a:r>
                      <a:endParaRPr lang="en-IN" sz="1800" b="1">
                        <a:effectLst/>
                      </a:endParaRPr>
                    </a:p>
                    <a:p>
                      <a:pPr>
                        <a:lnSpc>
                          <a:spcPct val="115000"/>
                        </a:lnSpc>
                        <a:spcAft>
                          <a:spcPts val="0"/>
                        </a:spcAft>
                      </a:pPr>
                      <a:r>
                        <a:rPr lang="en-US" sz="1800" b="1">
                          <a:effectLst/>
                        </a:rPr>
                        <a:t>Roshan Singh</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a:txBody>
                    <a:bodyPr/>
                    <a:lstStyle/>
                    <a:p>
                      <a:pPr>
                        <a:lnSpc>
                          <a:spcPct val="115000"/>
                        </a:lnSpc>
                        <a:spcAft>
                          <a:spcPts val="0"/>
                        </a:spcAft>
                      </a:pPr>
                      <a:r>
                        <a:rPr lang="en-US" sz="1800" b="1">
                          <a:effectLst/>
                        </a:rPr>
                        <a:t>Aman Kalla</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a:txBody>
                    <a:bodyPr/>
                    <a:lstStyle/>
                    <a:p>
                      <a:pPr>
                        <a:lnSpc>
                          <a:spcPct val="100000"/>
                        </a:lnSpc>
                        <a:spcAft>
                          <a:spcPts val="0"/>
                        </a:spcAft>
                      </a:pPr>
                      <a:r>
                        <a:rPr lang="en-US" sz="1800" b="1" dirty="0">
                          <a:effectLst/>
                        </a:rPr>
                        <a:t>Passenger</a:t>
                      </a:r>
                      <a:endParaRPr lang="en-IN" sz="1800" b="1" dirty="0">
                        <a:effectLst/>
                      </a:endParaRPr>
                    </a:p>
                    <a:p>
                      <a:pPr>
                        <a:lnSpc>
                          <a:spcPct val="100000"/>
                        </a:lnSpc>
                        <a:spcAft>
                          <a:spcPts val="0"/>
                        </a:spcAft>
                      </a:pPr>
                      <a:r>
                        <a:rPr lang="en-US" sz="1800" b="1" dirty="0">
                          <a:effectLst/>
                        </a:rPr>
                        <a:t>Sponsor</a:t>
                      </a:r>
                      <a:endParaRPr lang="en-IN" sz="1800" b="1" dirty="0">
                        <a:effectLst/>
                      </a:endParaRPr>
                    </a:p>
                    <a:p>
                      <a:pPr>
                        <a:lnSpc>
                          <a:spcPct val="100000"/>
                        </a:lnSpc>
                        <a:spcAft>
                          <a:spcPts val="0"/>
                        </a:spcAft>
                      </a:pPr>
                      <a:r>
                        <a:rPr lang="en-US" sz="1800" b="1" dirty="0">
                          <a:effectLst/>
                        </a:rPr>
                        <a:t>Indigo Airline Corporation.</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extLst>
                  <a:ext uri="{0D108BD9-81ED-4DB2-BD59-A6C34878D82A}">
                    <a16:rowId xmlns:a16="http://schemas.microsoft.com/office/drawing/2014/main" val="2480775989"/>
                  </a:ext>
                </a:extLst>
              </a:tr>
            </a:tbl>
          </a:graphicData>
        </a:graphic>
      </p:graphicFrame>
      <p:sp>
        <p:nvSpPr>
          <p:cNvPr id="3" name="Title 2">
            <a:extLst>
              <a:ext uri="{FF2B5EF4-FFF2-40B4-BE49-F238E27FC236}">
                <a16:creationId xmlns:a16="http://schemas.microsoft.com/office/drawing/2014/main" id="{9AE78608-FA02-4BC8-AFC3-F6C9995DB1E4}"/>
              </a:ext>
            </a:extLst>
          </p:cNvPr>
          <p:cNvSpPr>
            <a:spLocks noGrp="1"/>
          </p:cNvSpPr>
          <p:nvPr>
            <p:ph type="title"/>
          </p:nvPr>
        </p:nvSpPr>
        <p:spPr>
          <a:xfrm>
            <a:off x="683568" y="476672"/>
            <a:ext cx="8064896" cy="701040"/>
          </a:xfrm>
        </p:spPr>
        <p:txBody>
          <a:bodyPr>
            <a:noAutofit/>
          </a:bodyPr>
          <a:lstStyle/>
          <a:p>
            <a:r>
              <a:rPr lang="en-IN" sz="2800" dirty="0"/>
              <a:t>RESPONSIBILITY ASSIGNMENT MATRIX</a:t>
            </a:r>
          </a:p>
        </p:txBody>
      </p:sp>
      <p:sp>
        <p:nvSpPr>
          <p:cNvPr id="2" name="Slide Number Placeholder 1">
            <a:extLst>
              <a:ext uri="{FF2B5EF4-FFF2-40B4-BE49-F238E27FC236}">
                <a16:creationId xmlns:a16="http://schemas.microsoft.com/office/drawing/2014/main" id="{F3D0AF62-1FDF-401C-83C7-625E6F05DAF0}"/>
              </a:ext>
            </a:extLst>
          </p:cNvPr>
          <p:cNvSpPr>
            <a:spLocks noGrp="1"/>
          </p:cNvSpPr>
          <p:nvPr>
            <p:ph type="sldNum" sz="quarter" idx="15"/>
          </p:nvPr>
        </p:nvSpPr>
        <p:spPr/>
        <p:txBody>
          <a:bodyPr/>
          <a:lstStyle/>
          <a:p>
            <a:fld id="{EDB199D8-6CC0-4684-8A57-B2ABCCD1628B}" type="slidenum">
              <a:rPr lang="en-IN" smtClean="0"/>
              <a:t>50</a:t>
            </a:fld>
            <a:endParaRPr lang="en-IN"/>
          </a:p>
        </p:txBody>
      </p:sp>
    </p:spTree>
    <p:extLst>
      <p:ext uri="{BB962C8B-B14F-4D97-AF65-F5344CB8AC3E}">
        <p14:creationId xmlns:p14="http://schemas.microsoft.com/office/powerpoint/2010/main" val="32920244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7B3BFA8-0CDC-464C-937E-60289C9C149F}"/>
              </a:ext>
            </a:extLst>
          </p:cNvPr>
          <p:cNvGraphicFramePr>
            <a:graphicFrameLocks noGrp="1"/>
          </p:cNvGraphicFramePr>
          <p:nvPr>
            <p:ph sz="quarter" idx="13"/>
            <p:extLst>
              <p:ext uri="{D42A27DB-BD31-4B8C-83A1-F6EECF244321}">
                <p14:modId xmlns:p14="http://schemas.microsoft.com/office/powerpoint/2010/main" val="1760279457"/>
              </p:ext>
            </p:extLst>
          </p:nvPr>
        </p:nvGraphicFramePr>
        <p:xfrm>
          <a:off x="107504" y="1268760"/>
          <a:ext cx="8928992" cy="5492301"/>
        </p:xfrm>
        <a:graphic>
          <a:graphicData uri="http://schemas.openxmlformats.org/drawingml/2006/table">
            <a:tbl>
              <a:tblPr firstRow="1" firstCol="1" bandRow="1">
                <a:tableStyleId>{5C22544A-7EE6-4342-B048-85BDC9FD1C3A}</a:tableStyleId>
              </a:tblPr>
              <a:tblGrid>
                <a:gridCol w="2214100">
                  <a:extLst>
                    <a:ext uri="{9D8B030D-6E8A-4147-A177-3AD203B41FA5}">
                      <a16:colId xmlns:a16="http://schemas.microsoft.com/office/drawing/2014/main" val="1238520618"/>
                    </a:ext>
                  </a:extLst>
                </a:gridCol>
                <a:gridCol w="1600294">
                  <a:extLst>
                    <a:ext uri="{9D8B030D-6E8A-4147-A177-3AD203B41FA5}">
                      <a16:colId xmlns:a16="http://schemas.microsoft.com/office/drawing/2014/main" val="2715505853"/>
                    </a:ext>
                  </a:extLst>
                </a:gridCol>
                <a:gridCol w="1929496">
                  <a:extLst>
                    <a:ext uri="{9D8B030D-6E8A-4147-A177-3AD203B41FA5}">
                      <a16:colId xmlns:a16="http://schemas.microsoft.com/office/drawing/2014/main" val="861814063"/>
                    </a:ext>
                  </a:extLst>
                </a:gridCol>
                <a:gridCol w="1769530">
                  <a:extLst>
                    <a:ext uri="{9D8B030D-6E8A-4147-A177-3AD203B41FA5}">
                      <a16:colId xmlns:a16="http://schemas.microsoft.com/office/drawing/2014/main" val="846067390"/>
                    </a:ext>
                  </a:extLst>
                </a:gridCol>
                <a:gridCol w="1415572">
                  <a:extLst>
                    <a:ext uri="{9D8B030D-6E8A-4147-A177-3AD203B41FA5}">
                      <a16:colId xmlns:a16="http://schemas.microsoft.com/office/drawing/2014/main" val="1267836346"/>
                    </a:ext>
                  </a:extLst>
                </a:gridCol>
              </a:tblGrid>
              <a:tr h="395354">
                <a:tc>
                  <a:txBody>
                    <a:bodyPr/>
                    <a:lstStyle/>
                    <a:p>
                      <a:pPr>
                        <a:lnSpc>
                          <a:spcPct val="115000"/>
                        </a:lnSpc>
                        <a:spcAft>
                          <a:spcPts val="1000"/>
                        </a:spcAft>
                      </a:pPr>
                      <a:r>
                        <a:rPr lang="en-US" sz="2400" b="1">
                          <a:effectLst/>
                        </a:rPr>
                        <a:t>RACI Matrix</a:t>
                      </a:r>
                      <a:endParaRPr lang="en-IN" sz="2400" b="1">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gridSpan="4">
                  <a:txBody>
                    <a:bodyPr/>
                    <a:lstStyle/>
                    <a:p>
                      <a:pPr algn="ctr">
                        <a:lnSpc>
                          <a:spcPct val="115000"/>
                        </a:lnSpc>
                        <a:spcAft>
                          <a:spcPts val="1000"/>
                        </a:spcAft>
                      </a:pPr>
                      <a:r>
                        <a:rPr lang="en-US" sz="2400" b="1" dirty="0">
                          <a:effectLst/>
                        </a:rPr>
                        <a:t>Team Members</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66884860"/>
                  </a:ext>
                </a:extLst>
              </a:tr>
              <a:tr h="608381">
                <a:tc>
                  <a:txBody>
                    <a:bodyPr/>
                    <a:lstStyle/>
                    <a:p>
                      <a:pPr>
                        <a:lnSpc>
                          <a:spcPct val="115000"/>
                        </a:lnSpc>
                        <a:spcAft>
                          <a:spcPts val="1000"/>
                        </a:spcAft>
                      </a:pPr>
                      <a:r>
                        <a:rPr lang="en-US" sz="1700" b="1" dirty="0">
                          <a:effectLst/>
                        </a:rPr>
                        <a:t>Activity</a:t>
                      </a:r>
                      <a:endParaRPr lang="en-IN"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a:txBody>
                    <a:bodyPr/>
                    <a:lstStyle/>
                    <a:p>
                      <a:pPr>
                        <a:lnSpc>
                          <a:spcPct val="115000"/>
                        </a:lnSpc>
                        <a:spcAft>
                          <a:spcPts val="1000"/>
                        </a:spcAft>
                      </a:pPr>
                      <a:r>
                        <a:rPr lang="en-US" sz="1700" b="1" dirty="0">
                          <a:effectLst/>
                        </a:rPr>
                        <a:t>Name (BA)</a:t>
                      </a:r>
                      <a:endParaRPr lang="en-IN"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a:txBody>
                    <a:bodyPr/>
                    <a:lstStyle/>
                    <a:p>
                      <a:pPr>
                        <a:lnSpc>
                          <a:spcPct val="115000"/>
                        </a:lnSpc>
                        <a:spcAft>
                          <a:spcPts val="1000"/>
                        </a:spcAft>
                      </a:pPr>
                      <a:r>
                        <a:rPr lang="en-US" sz="1700" b="1">
                          <a:effectLst/>
                        </a:rPr>
                        <a:t>Name (Developer)</a:t>
                      </a:r>
                      <a:endParaRPr lang="en-IN" sz="1700" b="1">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a:txBody>
                    <a:bodyPr/>
                    <a:lstStyle/>
                    <a:p>
                      <a:pPr>
                        <a:lnSpc>
                          <a:spcPct val="115000"/>
                        </a:lnSpc>
                        <a:spcAft>
                          <a:spcPts val="1000"/>
                        </a:spcAft>
                      </a:pPr>
                      <a:r>
                        <a:rPr lang="en-US" sz="1700" b="1">
                          <a:effectLst/>
                        </a:rPr>
                        <a:t>Name (Project Manager) </a:t>
                      </a:r>
                      <a:endParaRPr lang="en-IN" sz="1700" b="1">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tc>
                  <a:txBody>
                    <a:bodyPr/>
                    <a:lstStyle/>
                    <a:p>
                      <a:pPr>
                        <a:lnSpc>
                          <a:spcPct val="115000"/>
                        </a:lnSpc>
                        <a:spcAft>
                          <a:spcPts val="1000"/>
                        </a:spcAft>
                      </a:pPr>
                      <a:r>
                        <a:rPr lang="en-US" sz="1700" b="1" dirty="0">
                          <a:effectLst/>
                        </a:rPr>
                        <a:t>Key Business User</a:t>
                      </a:r>
                      <a:endParaRPr lang="en-IN"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36138" marR="36138" marT="0" marB="0"/>
                </a:tc>
                <a:extLst>
                  <a:ext uri="{0D108BD9-81ED-4DB2-BD59-A6C34878D82A}">
                    <a16:rowId xmlns:a16="http://schemas.microsoft.com/office/drawing/2014/main" val="2383094788"/>
                  </a:ext>
                </a:extLst>
              </a:tr>
              <a:tr h="1084914">
                <a:tc>
                  <a:txBody>
                    <a:bodyPr/>
                    <a:lstStyle/>
                    <a:p>
                      <a:pPr>
                        <a:lnSpc>
                          <a:spcPct val="100000"/>
                        </a:lnSpc>
                        <a:spcAft>
                          <a:spcPts val="0"/>
                        </a:spcAft>
                      </a:pPr>
                      <a:r>
                        <a:rPr lang="en-US" sz="1700" b="1">
                          <a:effectLst/>
                          <a:latin typeface="Calibri" panose="020F0502020204030204" pitchFamily="34" charset="0"/>
                          <a:ea typeface="Calibri" panose="020F0502020204030204" pitchFamily="34" charset="0"/>
                          <a:cs typeface="Calibri" panose="020F0502020204030204" pitchFamily="34" charset="0"/>
                        </a:rPr>
                        <a:t>Development of the user interface</a:t>
                      </a:r>
                      <a:endParaRPr lang="en-IN" sz="17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US" sz="1700" b="1">
                          <a:effectLst/>
                          <a:latin typeface="Calibri" panose="020F0502020204030204" pitchFamily="34" charset="0"/>
                          <a:ea typeface="Calibri" panose="020F0502020204030204" pitchFamily="34" charset="0"/>
                          <a:cs typeface="Calibri" panose="020F0502020204030204" pitchFamily="34" charset="0"/>
                        </a:rPr>
                        <a:t>Amit Srivastav</a:t>
                      </a:r>
                      <a:endParaRPr lang="en-IN" sz="17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Amit Srivastav</a:t>
                      </a:r>
                      <a:endParaRPr lang="en-IN" sz="17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Aman Kalla</a:t>
                      </a:r>
                      <a:endParaRPr lang="en-IN" sz="17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Roshan Singh</a:t>
                      </a:r>
                      <a:endParaRPr lang="en-IN"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Aman Kalla</a:t>
                      </a:r>
                      <a:endParaRPr lang="en-IN"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US" sz="1700" b="1">
                          <a:effectLst/>
                          <a:latin typeface="Calibri" panose="020F0502020204030204" pitchFamily="34" charset="0"/>
                          <a:ea typeface="Calibri" panose="020F0502020204030204" pitchFamily="34" charset="0"/>
                          <a:cs typeface="Calibri" panose="020F0502020204030204" pitchFamily="34" charset="0"/>
                        </a:rPr>
                        <a:t>Passenger</a:t>
                      </a:r>
                      <a:endParaRPr lang="en-IN" sz="1700" b="1">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Aft>
                          <a:spcPts val="0"/>
                        </a:spcAft>
                      </a:pPr>
                      <a:r>
                        <a:rPr lang="en-US" sz="1700" b="1">
                          <a:effectLst/>
                          <a:latin typeface="Calibri" panose="020F0502020204030204" pitchFamily="34" charset="0"/>
                          <a:ea typeface="Calibri" panose="020F0502020204030204" pitchFamily="34" charset="0"/>
                          <a:cs typeface="Calibri" panose="020F0502020204030204" pitchFamily="34" charset="0"/>
                        </a:rPr>
                        <a:t>Sponsor</a:t>
                      </a:r>
                      <a:endParaRPr lang="en-IN" sz="1700" b="1">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Aft>
                          <a:spcPts val="0"/>
                        </a:spcAft>
                      </a:pPr>
                      <a:r>
                        <a:rPr lang="en-US" sz="1700" b="1">
                          <a:effectLst/>
                          <a:latin typeface="Calibri" panose="020F0502020204030204" pitchFamily="34" charset="0"/>
                          <a:ea typeface="Calibri" panose="020F0502020204030204" pitchFamily="34" charset="0"/>
                          <a:cs typeface="Calibri" panose="020F0502020204030204" pitchFamily="34" charset="0"/>
                        </a:rPr>
                        <a:t>Indigo Airline Corporation.</a:t>
                      </a:r>
                      <a:endParaRPr lang="en-IN" sz="17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80843"/>
                  </a:ext>
                </a:extLst>
              </a:tr>
              <a:tr h="1084914">
                <a:tc>
                  <a:txBody>
                    <a:bodyPr/>
                    <a:lstStyle/>
                    <a:p>
                      <a:pPr>
                        <a:lnSpc>
                          <a:spcPct val="100000"/>
                        </a:lnSpc>
                        <a:spcAft>
                          <a:spcPts val="0"/>
                        </a:spcAft>
                      </a:pPr>
                      <a:r>
                        <a:rPr lang="en-US" sz="1700" b="1">
                          <a:effectLst/>
                          <a:latin typeface="Calibri" panose="020F0502020204030204" pitchFamily="34" charset="0"/>
                          <a:ea typeface="Calibri" panose="020F0502020204030204" pitchFamily="34" charset="0"/>
                          <a:cs typeface="Calibri" panose="020F0502020204030204" pitchFamily="34" charset="0"/>
                        </a:rPr>
                        <a:t>Design, Development and database management.</a:t>
                      </a:r>
                      <a:endParaRPr lang="en-IN" sz="17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Aman Kalla</a:t>
                      </a:r>
                      <a:endParaRPr lang="en-IN"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US" sz="1700" b="1">
                          <a:effectLst/>
                          <a:latin typeface="Calibri" panose="020F0502020204030204" pitchFamily="34" charset="0"/>
                          <a:ea typeface="Calibri" panose="020F0502020204030204" pitchFamily="34" charset="0"/>
                          <a:cs typeface="Calibri" panose="020F0502020204030204" pitchFamily="34" charset="0"/>
                        </a:rPr>
                        <a:t>Amit Srivastav</a:t>
                      </a:r>
                      <a:endParaRPr lang="en-IN" sz="1700" b="1">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Aft>
                          <a:spcPts val="0"/>
                        </a:spcAft>
                      </a:pPr>
                      <a:r>
                        <a:rPr lang="en-US" sz="1700" b="1">
                          <a:effectLst/>
                          <a:latin typeface="Calibri" panose="020F0502020204030204" pitchFamily="34" charset="0"/>
                          <a:ea typeface="Calibri" panose="020F0502020204030204" pitchFamily="34" charset="0"/>
                          <a:cs typeface="Calibri" panose="020F0502020204030204" pitchFamily="34" charset="0"/>
                        </a:rPr>
                        <a:t>Aman Kalla</a:t>
                      </a:r>
                      <a:endParaRPr lang="en-IN" sz="1700" b="1">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Aft>
                          <a:spcPts val="0"/>
                        </a:spcAft>
                      </a:pPr>
                      <a:r>
                        <a:rPr lang="en-US" sz="1700" b="1">
                          <a:effectLst/>
                          <a:latin typeface="Calibri" panose="020F0502020204030204" pitchFamily="34" charset="0"/>
                          <a:ea typeface="Calibri" panose="020F0502020204030204" pitchFamily="34" charset="0"/>
                          <a:cs typeface="Calibri" panose="020F0502020204030204" pitchFamily="34" charset="0"/>
                        </a:rPr>
                        <a:t>Roshan Singh</a:t>
                      </a:r>
                      <a:endParaRPr lang="en-IN" sz="17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US" sz="1700" b="1">
                          <a:effectLst/>
                          <a:latin typeface="Calibri" panose="020F0502020204030204" pitchFamily="34" charset="0"/>
                          <a:ea typeface="Calibri" panose="020F0502020204030204" pitchFamily="34" charset="0"/>
                          <a:cs typeface="Calibri" panose="020F0502020204030204" pitchFamily="34" charset="0"/>
                        </a:rPr>
                        <a:t>Aman Kalla</a:t>
                      </a:r>
                      <a:endParaRPr lang="en-IN" sz="17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Passenger</a:t>
                      </a:r>
                      <a:endParaRPr lang="en-IN" sz="17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Sponsor</a:t>
                      </a:r>
                      <a:endParaRPr lang="en-IN" sz="17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Indigo Airline Corporation.</a:t>
                      </a:r>
                      <a:endParaRPr lang="en-IN"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20597109"/>
                  </a:ext>
                </a:extLst>
              </a:tr>
              <a:tr h="1084914">
                <a:tc>
                  <a:txBody>
                    <a:bodyPr/>
                    <a:lstStyle/>
                    <a:p>
                      <a:pPr>
                        <a:lnSpc>
                          <a:spcPct val="100000"/>
                        </a:lnSpc>
                        <a:spcAft>
                          <a:spcPts val="0"/>
                        </a:spcAft>
                      </a:pPr>
                      <a:r>
                        <a:rPr lang="en-US" sz="1700" b="1">
                          <a:effectLst/>
                          <a:latin typeface="Calibri" panose="020F0502020204030204" pitchFamily="34" charset="0"/>
                          <a:ea typeface="Calibri" panose="020F0502020204030204" pitchFamily="34" charset="0"/>
                          <a:cs typeface="Calibri" panose="020F0502020204030204" pitchFamily="34" charset="0"/>
                        </a:rPr>
                        <a:t>Management of the storage and cloud operations.</a:t>
                      </a:r>
                      <a:endParaRPr lang="en-IN" sz="17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Roshan Singh</a:t>
                      </a:r>
                      <a:endParaRPr lang="en-IN"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US" sz="1700" b="1">
                          <a:effectLst/>
                          <a:latin typeface="Calibri" panose="020F0502020204030204" pitchFamily="34" charset="0"/>
                          <a:ea typeface="Calibri" panose="020F0502020204030204" pitchFamily="34" charset="0"/>
                          <a:cs typeface="Calibri" panose="020F0502020204030204" pitchFamily="34" charset="0"/>
                        </a:rPr>
                        <a:t>Amit Srivastav</a:t>
                      </a:r>
                      <a:endParaRPr lang="en-IN" sz="1700" b="1">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Aft>
                          <a:spcPts val="0"/>
                        </a:spcAft>
                      </a:pPr>
                      <a:r>
                        <a:rPr lang="en-US" sz="1700" b="1">
                          <a:effectLst/>
                          <a:latin typeface="Calibri" panose="020F0502020204030204" pitchFamily="34" charset="0"/>
                          <a:ea typeface="Calibri" panose="020F0502020204030204" pitchFamily="34" charset="0"/>
                          <a:cs typeface="Calibri" panose="020F0502020204030204" pitchFamily="34" charset="0"/>
                        </a:rPr>
                        <a:t>Aman Kalla</a:t>
                      </a:r>
                      <a:endParaRPr lang="en-IN" sz="1700" b="1">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Aft>
                          <a:spcPts val="0"/>
                        </a:spcAft>
                      </a:pPr>
                      <a:r>
                        <a:rPr lang="en-US" sz="1700" b="1">
                          <a:effectLst/>
                          <a:latin typeface="Calibri" panose="020F0502020204030204" pitchFamily="34" charset="0"/>
                          <a:ea typeface="Calibri" panose="020F0502020204030204" pitchFamily="34" charset="0"/>
                          <a:cs typeface="Calibri" panose="020F0502020204030204" pitchFamily="34" charset="0"/>
                        </a:rPr>
                        <a:t>Roshan Singh</a:t>
                      </a:r>
                      <a:endParaRPr lang="en-IN" sz="17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US" sz="1700" b="1">
                          <a:effectLst/>
                          <a:latin typeface="Calibri" panose="020F0502020204030204" pitchFamily="34" charset="0"/>
                          <a:ea typeface="Calibri" panose="020F0502020204030204" pitchFamily="34" charset="0"/>
                          <a:cs typeface="Calibri" panose="020F0502020204030204" pitchFamily="34" charset="0"/>
                        </a:rPr>
                        <a:t>Aman Kalla</a:t>
                      </a:r>
                      <a:endParaRPr lang="en-IN" sz="17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0000"/>
                        </a:lnSpc>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Passenger</a:t>
                      </a:r>
                      <a:endParaRPr lang="en-IN" sz="17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Sponsor</a:t>
                      </a:r>
                      <a:endParaRPr lang="en-IN" sz="17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Indigo Airline Corporation.</a:t>
                      </a:r>
                      <a:endParaRPr lang="en-IN"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80775989"/>
                  </a:ext>
                </a:extLst>
              </a:tr>
              <a:tr h="1229318">
                <a:tc>
                  <a:txBody>
                    <a:bodyPr/>
                    <a:lstStyle/>
                    <a:p>
                      <a:pPr>
                        <a:lnSpc>
                          <a:spcPct val="115000"/>
                        </a:lnSpc>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Testing</a:t>
                      </a:r>
                      <a:endParaRPr lang="en-IN"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700" b="1">
                          <a:effectLst/>
                          <a:latin typeface="Calibri" panose="020F0502020204030204" pitchFamily="34" charset="0"/>
                          <a:ea typeface="Calibri" panose="020F0502020204030204" pitchFamily="34" charset="0"/>
                          <a:cs typeface="Calibri" panose="020F0502020204030204" pitchFamily="34" charset="0"/>
                        </a:rPr>
                        <a:t>Amit Srivastav</a:t>
                      </a:r>
                      <a:endParaRPr lang="en-IN" sz="17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700" b="1">
                          <a:effectLst/>
                          <a:latin typeface="Calibri" panose="020F0502020204030204" pitchFamily="34" charset="0"/>
                          <a:ea typeface="Calibri" panose="020F0502020204030204" pitchFamily="34" charset="0"/>
                          <a:cs typeface="Calibri" panose="020F0502020204030204" pitchFamily="34" charset="0"/>
                        </a:rPr>
                        <a:t>Amit Srivastav</a:t>
                      </a:r>
                      <a:endParaRPr lang="en-IN" sz="1700" b="1">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en-US" sz="1700" b="1">
                          <a:effectLst/>
                          <a:latin typeface="Calibri" panose="020F0502020204030204" pitchFamily="34" charset="0"/>
                          <a:ea typeface="Calibri" panose="020F0502020204030204" pitchFamily="34" charset="0"/>
                          <a:cs typeface="Calibri" panose="020F0502020204030204" pitchFamily="34" charset="0"/>
                        </a:rPr>
                        <a:t>Aman Kalla</a:t>
                      </a:r>
                      <a:endParaRPr lang="en-IN" sz="1700" b="1">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en-US" sz="1700" b="1">
                          <a:effectLst/>
                          <a:latin typeface="Calibri" panose="020F0502020204030204" pitchFamily="34" charset="0"/>
                          <a:ea typeface="Calibri" panose="020F0502020204030204" pitchFamily="34" charset="0"/>
                          <a:cs typeface="Calibri" panose="020F0502020204030204" pitchFamily="34" charset="0"/>
                        </a:rPr>
                        <a:t>Roshan Singh</a:t>
                      </a:r>
                      <a:endParaRPr lang="en-IN" sz="17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700" b="1">
                          <a:effectLst/>
                          <a:latin typeface="Calibri" panose="020F0502020204030204" pitchFamily="34" charset="0"/>
                          <a:ea typeface="Calibri" panose="020F0502020204030204" pitchFamily="34" charset="0"/>
                          <a:cs typeface="Calibri" panose="020F0502020204030204" pitchFamily="34" charset="0"/>
                        </a:rPr>
                        <a:t>Aman Kalla</a:t>
                      </a:r>
                      <a:endParaRPr lang="en-IN" sz="17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Passenger</a:t>
                      </a:r>
                      <a:endParaRPr lang="en-IN" sz="17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Sponsor</a:t>
                      </a:r>
                      <a:endParaRPr lang="en-IN" sz="17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0"/>
                        </a:spcAft>
                      </a:pPr>
                      <a:r>
                        <a:rPr lang="en-US" sz="1700" b="1" dirty="0">
                          <a:effectLst/>
                          <a:latin typeface="Calibri" panose="020F0502020204030204" pitchFamily="34" charset="0"/>
                          <a:ea typeface="Calibri" panose="020F0502020204030204" pitchFamily="34" charset="0"/>
                          <a:cs typeface="Calibri" panose="020F0502020204030204" pitchFamily="34" charset="0"/>
                        </a:rPr>
                        <a:t>Indigo Airline Corporation.</a:t>
                      </a:r>
                      <a:endParaRPr lang="en-IN" sz="17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05329712"/>
                  </a:ext>
                </a:extLst>
              </a:tr>
            </a:tbl>
          </a:graphicData>
        </a:graphic>
      </p:graphicFrame>
      <p:sp>
        <p:nvSpPr>
          <p:cNvPr id="3" name="Title 2">
            <a:extLst>
              <a:ext uri="{FF2B5EF4-FFF2-40B4-BE49-F238E27FC236}">
                <a16:creationId xmlns:a16="http://schemas.microsoft.com/office/drawing/2014/main" id="{9AE78608-FA02-4BC8-AFC3-F6C9995DB1E4}"/>
              </a:ext>
            </a:extLst>
          </p:cNvPr>
          <p:cNvSpPr>
            <a:spLocks noGrp="1"/>
          </p:cNvSpPr>
          <p:nvPr>
            <p:ph type="title"/>
          </p:nvPr>
        </p:nvSpPr>
        <p:spPr>
          <a:xfrm>
            <a:off x="755576" y="260648"/>
            <a:ext cx="8064896" cy="773048"/>
          </a:xfrm>
        </p:spPr>
        <p:txBody>
          <a:bodyPr>
            <a:noAutofit/>
          </a:bodyPr>
          <a:lstStyle/>
          <a:p>
            <a:r>
              <a:rPr lang="en-IN" sz="2800" dirty="0"/>
              <a:t>RESPONSIBILITY ASSIGNMENT MATRIX (CONTINUATION)</a:t>
            </a:r>
          </a:p>
        </p:txBody>
      </p:sp>
      <p:sp>
        <p:nvSpPr>
          <p:cNvPr id="2" name="Slide Number Placeholder 1">
            <a:extLst>
              <a:ext uri="{FF2B5EF4-FFF2-40B4-BE49-F238E27FC236}">
                <a16:creationId xmlns:a16="http://schemas.microsoft.com/office/drawing/2014/main" id="{3CE758E3-CCBA-4801-A827-1EB68A796F03}"/>
              </a:ext>
            </a:extLst>
          </p:cNvPr>
          <p:cNvSpPr>
            <a:spLocks noGrp="1"/>
          </p:cNvSpPr>
          <p:nvPr>
            <p:ph type="sldNum" sz="quarter" idx="15"/>
          </p:nvPr>
        </p:nvSpPr>
        <p:spPr/>
        <p:txBody>
          <a:bodyPr/>
          <a:lstStyle/>
          <a:p>
            <a:fld id="{EDB199D8-6CC0-4684-8A57-B2ABCCD1628B}" type="slidenum">
              <a:rPr lang="en-IN" smtClean="0"/>
              <a:t>51</a:t>
            </a:fld>
            <a:endParaRPr lang="en-IN"/>
          </a:p>
        </p:txBody>
      </p:sp>
    </p:spTree>
    <p:extLst>
      <p:ext uri="{BB962C8B-B14F-4D97-AF65-F5344CB8AC3E}">
        <p14:creationId xmlns:p14="http://schemas.microsoft.com/office/powerpoint/2010/main" val="17768489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457200" y="2924944"/>
            <a:ext cx="8229600" cy="1120144"/>
          </a:xfrm>
        </p:spPr>
        <p:txBody>
          <a:bodyPr>
            <a:normAutofit/>
          </a:bodyPr>
          <a:lstStyle/>
          <a:p>
            <a:r>
              <a:rPr lang="en-US" sz="3200" b="1" i="1" dirty="0"/>
              <a:t>WORK BREAKDOWN STRUCTURE, RISK MANAGEMENT AND PLAN</a:t>
            </a:r>
          </a:p>
        </p:txBody>
      </p:sp>
      <p:sp>
        <p:nvSpPr>
          <p:cNvPr id="3" name="Slide Number Placeholder 2">
            <a:extLst>
              <a:ext uri="{FF2B5EF4-FFF2-40B4-BE49-F238E27FC236}">
                <a16:creationId xmlns:a16="http://schemas.microsoft.com/office/drawing/2014/main" id="{1EF1563E-99F3-461F-B89D-8F0C69AD1490}"/>
              </a:ext>
            </a:extLst>
          </p:cNvPr>
          <p:cNvSpPr>
            <a:spLocks noGrp="1"/>
          </p:cNvSpPr>
          <p:nvPr>
            <p:ph type="sldNum" sz="quarter" idx="15"/>
          </p:nvPr>
        </p:nvSpPr>
        <p:spPr/>
        <p:txBody>
          <a:bodyPr/>
          <a:lstStyle/>
          <a:p>
            <a:fld id="{EDB199D8-6CC0-4684-8A57-B2ABCCD1628B}" type="slidenum">
              <a:rPr lang="en-IN" smtClean="0"/>
              <a:t>52</a:t>
            </a:fld>
            <a:endParaRPr lang="en-IN"/>
          </a:p>
        </p:txBody>
      </p:sp>
    </p:spTree>
    <p:extLst>
      <p:ext uri="{BB962C8B-B14F-4D97-AF65-F5344CB8AC3E}">
        <p14:creationId xmlns:p14="http://schemas.microsoft.com/office/powerpoint/2010/main" val="688017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496" y="1365796"/>
            <a:ext cx="9108504" cy="5375571"/>
          </a:xfrm>
        </p:spPr>
        <p:txBody>
          <a:bodyPr>
            <a:normAutofit fontScale="92500" lnSpcReduction="10000"/>
          </a:bodyPr>
          <a:lstStyle/>
          <a:p>
            <a:pPr marL="342900" indent="-342900" algn="l">
              <a:buClr>
                <a:schemeClr val="tx1"/>
              </a:buClr>
              <a:buFont typeface="Wingdings" pitchFamily="2" charset="2"/>
              <a:buChar char="Ø"/>
            </a:pPr>
            <a:r>
              <a:rPr lang="en-US" sz="2500" dirty="0"/>
              <a:t>The planning phase of the project has come to an end and identifying the risks involved in our project and ways to manage them are discussed among the team members. </a:t>
            </a:r>
          </a:p>
          <a:p>
            <a:pPr marL="342900" indent="-342900" algn="l">
              <a:buClr>
                <a:schemeClr val="tx1"/>
              </a:buClr>
              <a:buFont typeface="Wingdings" pitchFamily="2" charset="2"/>
              <a:buChar char="Ø"/>
            </a:pPr>
            <a:r>
              <a:rPr lang="en-US" sz="2500" dirty="0"/>
              <a:t>The airline reservation project implementation has been planned to start on 12</a:t>
            </a:r>
            <a:r>
              <a:rPr lang="en-US" sz="2500" baseline="30000" dirty="0"/>
              <a:t>th</a:t>
            </a:r>
            <a:r>
              <a:rPr lang="en-US" sz="2500" dirty="0"/>
              <a:t> March,2021 and is expected to be completed by 20</a:t>
            </a:r>
            <a:r>
              <a:rPr lang="en-US" sz="2500" baseline="30000" dirty="0"/>
              <a:t>th</a:t>
            </a:r>
            <a:r>
              <a:rPr lang="en-US" sz="2500" dirty="0"/>
              <a:t> May,2021.</a:t>
            </a:r>
          </a:p>
          <a:p>
            <a:pPr marL="342900" indent="-342900" algn="l">
              <a:buClr>
                <a:schemeClr val="tx1"/>
              </a:buClr>
              <a:buFont typeface="Wingdings" pitchFamily="2" charset="2"/>
              <a:buChar char="Ø"/>
            </a:pPr>
            <a:r>
              <a:rPr lang="en-US" sz="2500" dirty="0"/>
              <a:t> The risks identified are some of technical nature while some of business and includes loss of faith and support of sponsors, data management risk leading to displaying of incorrect information of the flight details, as well as managing the passenger data and even the issues pertaining to breaching of data leading to loss of the company and benefit of the competitors.</a:t>
            </a:r>
          </a:p>
          <a:p>
            <a:pPr marL="342900" indent="-342900" algn="l">
              <a:buClr>
                <a:schemeClr val="tx1"/>
              </a:buClr>
              <a:buFont typeface="Wingdings" pitchFamily="2" charset="2"/>
              <a:buChar char="Ø"/>
            </a:pPr>
            <a:r>
              <a:rPr lang="en-US" sz="2500" dirty="0"/>
              <a:t>The risks are managed by encouraging stakeholders communication, integrating risks during the course of planning and mitigating risk by providing data encryption, gaining the support of sponsors and incorporating the skills and experience of the staff and team members.</a:t>
            </a:r>
            <a:endParaRPr lang="en-IN" sz="2500" dirty="0"/>
          </a:p>
          <a:p>
            <a:pPr algn="l"/>
            <a:endParaRPr lang="en-IN" dirty="0"/>
          </a:p>
        </p:txBody>
      </p:sp>
      <p:sp>
        <p:nvSpPr>
          <p:cNvPr id="3" name="Title 2"/>
          <p:cNvSpPr>
            <a:spLocks noGrp="1"/>
          </p:cNvSpPr>
          <p:nvPr>
            <p:ph type="title"/>
          </p:nvPr>
        </p:nvSpPr>
        <p:spPr>
          <a:xfrm>
            <a:off x="1331640" y="411480"/>
            <a:ext cx="6480720" cy="701040"/>
          </a:xfrm>
        </p:spPr>
        <p:txBody>
          <a:bodyPr>
            <a:normAutofit/>
          </a:bodyPr>
          <a:lstStyle/>
          <a:p>
            <a:pPr lvl="0"/>
            <a:r>
              <a:rPr lang="en-GB" sz="2800" dirty="0"/>
              <a:t>Executive Summary</a:t>
            </a:r>
            <a:endParaRPr lang="en-IN" sz="1600" dirty="0"/>
          </a:p>
        </p:txBody>
      </p:sp>
      <p:sp>
        <p:nvSpPr>
          <p:cNvPr id="4" name="Slide Number Placeholder 3">
            <a:extLst>
              <a:ext uri="{FF2B5EF4-FFF2-40B4-BE49-F238E27FC236}">
                <a16:creationId xmlns:a16="http://schemas.microsoft.com/office/drawing/2014/main" id="{A66517DE-9963-4E13-A7DE-1463D3545C47}"/>
              </a:ext>
            </a:extLst>
          </p:cNvPr>
          <p:cNvSpPr>
            <a:spLocks noGrp="1"/>
          </p:cNvSpPr>
          <p:nvPr>
            <p:ph type="sldNum" sz="quarter" idx="15"/>
          </p:nvPr>
        </p:nvSpPr>
        <p:spPr/>
        <p:txBody>
          <a:bodyPr/>
          <a:lstStyle/>
          <a:p>
            <a:fld id="{EDB199D8-6CC0-4684-8A57-B2ABCCD1628B}" type="slidenum">
              <a:rPr lang="en-IN" smtClean="0"/>
              <a:t>53</a:t>
            </a:fld>
            <a:endParaRPr lang="en-IN"/>
          </a:p>
        </p:txBody>
      </p:sp>
    </p:spTree>
    <p:extLst>
      <p:ext uri="{BB962C8B-B14F-4D97-AF65-F5344CB8AC3E}">
        <p14:creationId xmlns:p14="http://schemas.microsoft.com/office/powerpoint/2010/main" val="2077015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3567" y="365303"/>
            <a:ext cx="7776864" cy="701040"/>
          </a:xfrm>
        </p:spPr>
        <p:txBody>
          <a:bodyPr>
            <a:noAutofit/>
          </a:bodyPr>
          <a:lstStyle/>
          <a:p>
            <a:r>
              <a:rPr lang="en-US" sz="2800" dirty="0"/>
              <a:t>WBS With Project Schedule</a:t>
            </a:r>
            <a:endParaRPr lang="en-IN" sz="2800" dirty="0"/>
          </a:p>
        </p:txBody>
      </p:sp>
      <p:graphicFrame>
        <p:nvGraphicFramePr>
          <p:cNvPr id="8" name="Table 7"/>
          <p:cNvGraphicFramePr>
            <a:graphicFrameLocks noGrp="1"/>
          </p:cNvGraphicFramePr>
          <p:nvPr>
            <p:extLst>
              <p:ext uri="{D42A27DB-BD31-4B8C-83A1-F6EECF244321}">
                <p14:modId xmlns:p14="http://schemas.microsoft.com/office/powerpoint/2010/main" val="246926999"/>
              </p:ext>
            </p:extLst>
          </p:nvPr>
        </p:nvGraphicFramePr>
        <p:xfrm>
          <a:off x="107504" y="1340768"/>
          <a:ext cx="9001000" cy="5379481"/>
        </p:xfrm>
        <a:graphic>
          <a:graphicData uri="http://schemas.openxmlformats.org/drawingml/2006/table">
            <a:tbl>
              <a:tblPr firstRow="1" firstCol="1" bandRow="1">
                <a:tableStyleId>{5C22544A-7EE6-4342-B048-85BDC9FD1C3A}</a:tableStyleId>
              </a:tblPr>
              <a:tblGrid>
                <a:gridCol w="1296144">
                  <a:extLst>
                    <a:ext uri="{9D8B030D-6E8A-4147-A177-3AD203B41FA5}">
                      <a16:colId xmlns:a16="http://schemas.microsoft.com/office/drawing/2014/main" val="20000"/>
                    </a:ext>
                  </a:extLst>
                </a:gridCol>
                <a:gridCol w="1008112">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gridCol w="936104">
                  <a:extLst>
                    <a:ext uri="{9D8B030D-6E8A-4147-A177-3AD203B41FA5}">
                      <a16:colId xmlns:a16="http://schemas.microsoft.com/office/drawing/2014/main" val="20004"/>
                    </a:ext>
                  </a:extLst>
                </a:gridCol>
                <a:gridCol w="936104">
                  <a:extLst>
                    <a:ext uri="{9D8B030D-6E8A-4147-A177-3AD203B41FA5}">
                      <a16:colId xmlns:a16="http://schemas.microsoft.com/office/drawing/2014/main" val="20005"/>
                    </a:ext>
                  </a:extLst>
                </a:gridCol>
                <a:gridCol w="792088">
                  <a:extLst>
                    <a:ext uri="{9D8B030D-6E8A-4147-A177-3AD203B41FA5}">
                      <a16:colId xmlns:a16="http://schemas.microsoft.com/office/drawing/2014/main" val="20006"/>
                    </a:ext>
                  </a:extLst>
                </a:gridCol>
                <a:gridCol w="720080">
                  <a:extLst>
                    <a:ext uri="{9D8B030D-6E8A-4147-A177-3AD203B41FA5}">
                      <a16:colId xmlns:a16="http://schemas.microsoft.com/office/drawing/2014/main" val="20007"/>
                    </a:ext>
                  </a:extLst>
                </a:gridCol>
                <a:gridCol w="864096">
                  <a:extLst>
                    <a:ext uri="{9D8B030D-6E8A-4147-A177-3AD203B41FA5}">
                      <a16:colId xmlns:a16="http://schemas.microsoft.com/office/drawing/2014/main" val="20008"/>
                    </a:ext>
                  </a:extLst>
                </a:gridCol>
              </a:tblGrid>
              <a:tr h="1200927">
                <a:tc>
                  <a:txBody>
                    <a:bodyPr/>
                    <a:lstStyle/>
                    <a:p>
                      <a:pPr>
                        <a:lnSpc>
                          <a:spcPct val="115000"/>
                        </a:lnSpc>
                        <a:spcAft>
                          <a:spcPts val="0"/>
                        </a:spcAft>
                      </a:pPr>
                      <a:r>
                        <a:rPr lang="en-US" sz="1800" b="1" dirty="0">
                          <a:effectLst/>
                        </a:rPr>
                        <a:t>Module (#)</a:t>
                      </a:r>
                      <a:endParaRPr lang="en-IN" sz="1800" b="1" dirty="0">
                        <a:effectLst/>
                        <a:latin typeface="Calibri"/>
                        <a:ea typeface="Calibri"/>
                        <a:cs typeface="Times New Roman"/>
                      </a:endParaRPr>
                    </a:p>
                  </a:txBody>
                  <a:tcPr marL="26159" marR="26159" marT="0" marB="0"/>
                </a:tc>
                <a:tc>
                  <a:txBody>
                    <a:bodyPr/>
                    <a:lstStyle/>
                    <a:p>
                      <a:pPr>
                        <a:lnSpc>
                          <a:spcPct val="115000"/>
                        </a:lnSpc>
                        <a:spcAft>
                          <a:spcPts val="0"/>
                        </a:spcAft>
                      </a:pPr>
                      <a:r>
                        <a:rPr lang="en-US" sz="1800" b="1">
                          <a:effectLst/>
                        </a:rPr>
                        <a:t>Activity (#)</a:t>
                      </a:r>
                      <a:endParaRPr lang="en-IN" sz="1800" b="1">
                        <a:effectLst/>
                        <a:latin typeface="Calibri"/>
                        <a:ea typeface="Calibri"/>
                        <a:cs typeface="Times New Roman"/>
                      </a:endParaRPr>
                    </a:p>
                  </a:txBody>
                  <a:tcPr marL="26159" marR="26159" marT="0" marB="0"/>
                </a:tc>
                <a:tc>
                  <a:txBody>
                    <a:bodyPr/>
                    <a:lstStyle/>
                    <a:p>
                      <a:pPr>
                        <a:lnSpc>
                          <a:spcPct val="115000"/>
                        </a:lnSpc>
                        <a:spcAft>
                          <a:spcPts val="0"/>
                        </a:spcAft>
                      </a:pPr>
                      <a:r>
                        <a:rPr lang="en-US" sz="1800" b="1">
                          <a:effectLst/>
                        </a:rPr>
                        <a:t>Sub-Task(#)</a:t>
                      </a:r>
                      <a:endParaRPr lang="en-IN" sz="1800" b="1">
                        <a:effectLst/>
                        <a:latin typeface="Calibri"/>
                        <a:ea typeface="Calibri"/>
                        <a:cs typeface="Times New Roman"/>
                      </a:endParaRPr>
                    </a:p>
                  </a:txBody>
                  <a:tcPr marL="26159" marR="26159" marT="0" marB="0"/>
                </a:tc>
                <a:tc>
                  <a:txBody>
                    <a:bodyPr/>
                    <a:lstStyle/>
                    <a:p>
                      <a:pPr>
                        <a:lnSpc>
                          <a:spcPct val="115000"/>
                        </a:lnSpc>
                        <a:spcAft>
                          <a:spcPts val="0"/>
                        </a:spcAft>
                      </a:pPr>
                      <a:r>
                        <a:rPr lang="en-US" sz="1800" b="1" dirty="0">
                          <a:effectLst/>
                        </a:rPr>
                        <a:t>Assignee(s)</a:t>
                      </a:r>
                      <a:endParaRPr lang="en-IN" sz="1800" b="1" dirty="0">
                        <a:effectLst/>
                        <a:latin typeface="Calibri"/>
                        <a:ea typeface="Calibri"/>
                        <a:cs typeface="Times New Roman"/>
                      </a:endParaRPr>
                    </a:p>
                  </a:txBody>
                  <a:tcPr marL="26159" marR="26159" marT="0" marB="0"/>
                </a:tc>
                <a:tc>
                  <a:txBody>
                    <a:bodyPr/>
                    <a:lstStyle/>
                    <a:p>
                      <a:pPr>
                        <a:lnSpc>
                          <a:spcPct val="115000"/>
                        </a:lnSpc>
                        <a:spcAft>
                          <a:spcPts val="0"/>
                        </a:spcAft>
                      </a:pPr>
                      <a:r>
                        <a:rPr lang="en-US" sz="1800" b="1" dirty="0">
                          <a:effectLst/>
                        </a:rPr>
                        <a:t>Planned Start Date</a:t>
                      </a:r>
                      <a:endParaRPr lang="en-IN" sz="1800" b="1" dirty="0">
                        <a:effectLst/>
                        <a:latin typeface="Calibri"/>
                        <a:ea typeface="Calibri"/>
                        <a:cs typeface="Times New Roman"/>
                      </a:endParaRPr>
                    </a:p>
                  </a:txBody>
                  <a:tcPr marL="26159" marR="26159" marT="0" marB="0"/>
                </a:tc>
                <a:tc>
                  <a:txBody>
                    <a:bodyPr/>
                    <a:lstStyle/>
                    <a:p>
                      <a:pPr>
                        <a:lnSpc>
                          <a:spcPct val="115000"/>
                        </a:lnSpc>
                        <a:spcAft>
                          <a:spcPts val="0"/>
                        </a:spcAft>
                      </a:pPr>
                      <a:r>
                        <a:rPr lang="en-US" sz="1800" b="1">
                          <a:effectLst/>
                        </a:rPr>
                        <a:t>Planned End Date</a:t>
                      </a:r>
                      <a:endParaRPr lang="en-IN" sz="1800" b="1">
                        <a:effectLst/>
                        <a:latin typeface="Calibri"/>
                        <a:ea typeface="Calibri"/>
                        <a:cs typeface="Times New Roman"/>
                      </a:endParaRPr>
                    </a:p>
                  </a:txBody>
                  <a:tcPr marL="26159" marR="26159" marT="0" marB="0"/>
                </a:tc>
                <a:tc>
                  <a:txBody>
                    <a:bodyPr/>
                    <a:lstStyle/>
                    <a:p>
                      <a:pPr>
                        <a:lnSpc>
                          <a:spcPct val="115000"/>
                        </a:lnSpc>
                        <a:spcAft>
                          <a:spcPts val="0"/>
                        </a:spcAft>
                      </a:pPr>
                      <a:r>
                        <a:rPr lang="en-US" sz="1800" b="1">
                          <a:effectLst/>
                        </a:rPr>
                        <a:t>Actual Start Date</a:t>
                      </a:r>
                      <a:endParaRPr lang="en-IN" sz="1800" b="1">
                        <a:effectLst/>
                        <a:latin typeface="Calibri"/>
                        <a:ea typeface="Calibri"/>
                        <a:cs typeface="Times New Roman"/>
                      </a:endParaRPr>
                    </a:p>
                  </a:txBody>
                  <a:tcPr marL="26159" marR="26159" marT="0" marB="0"/>
                </a:tc>
                <a:tc>
                  <a:txBody>
                    <a:bodyPr/>
                    <a:lstStyle/>
                    <a:p>
                      <a:pPr>
                        <a:lnSpc>
                          <a:spcPct val="115000"/>
                        </a:lnSpc>
                        <a:spcAft>
                          <a:spcPts val="0"/>
                        </a:spcAft>
                      </a:pPr>
                      <a:r>
                        <a:rPr lang="en-US" sz="1800" b="1">
                          <a:effectLst/>
                        </a:rPr>
                        <a:t>Actual End Date</a:t>
                      </a:r>
                      <a:endParaRPr lang="en-IN" sz="1800" b="1">
                        <a:effectLst/>
                        <a:latin typeface="Calibri"/>
                        <a:ea typeface="Calibri"/>
                        <a:cs typeface="Times New Roman"/>
                      </a:endParaRPr>
                    </a:p>
                  </a:txBody>
                  <a:tcPr marL="26159" marR="26159" marT="0" marB="0"/>
                </a:tc>
                <a:tc>
                  <a:txBody>
                    <a:bodyPr/>
                    <a:lstStyle/>
                    <a:p>
                      <a:pPr>
                        <a:lnSpc>
                          <a:spcPct val="115000"/>
                        </a:lnSpc>
                        <a:spcAft>
                          <a:spcPts val="0"/>
                        </a:spcAft>
                      </a:pPr>
                      <a:r>
                        <a:rPr lang="en-US" sz="1800" b="1" dirty="0">
                          <a:effectLst/>
                        </a:rPr>
                        <a:t>Status</a:t>
                      </a:r>
                      <a:endParaRPr lang="en-IN" sz="1800" b="1" dirty="0">
                        <a:effectLst/>
                        <a:latin typeface="Calibri"/>
                        <a:ea typeface="Calibri"/>
                        <a:cs typeface="Times New Roman"/>
                      </a:endParaRPr>
                    </a:p>
                  </a:txBody>
                  <a:tcPr marL="26159" marR="26159" marT="0" marB="0"/>
                </a:tc>
                <a:extLst>
                  <a:ext uri="{0D108BD9-81ED-4DB2-BD59-A6C34878D82A}">
                    <a16:rowId xmlns:a16="http://schemas.microsoft.com/office/drawing/2014/main" val="10000"/>
                  </a:ext>
                </a:extLst>
              </a:tr>
              <a:tr h="2200389">
                <a:tc>
                  <a:txBody>
                    <a:bodyPr/>
                    <a:lstStyle/>
                    <a:p>
                      <a:pPr>
                        <a:lnSpc>
                          <a:spcPct val="115000"/>
                        </a:lnSpc>
                        <a:spcAft>
                          <a:spcPts val="0"/>
                        </a:spcAft>
                      </a:pPr>
                      <a:r>
                        <a:rPr lang="en-US" sz="1600" b="1" dirty="0">
                          <a:effectLst/>
                        </a:rPr>
                        <a:t>Registration</a:t>
                      </a:r>
                      <a:endParaRPr lang="en-IN" sz="1600" b="1" dirty="0">
                        <a:effectLst/>
                        <a:latin typeface="Calibri"/>
                        <a:ea typeface="Calibri"/>
                        <a:cs typeface="Times New Roman"/>
                      </a:endParaRPr>
                    </a:p>
                  </a:txBody>
                  <a:tcPr marL="26159" marR="26159" marT="0" marB="0"/>
                </a:tc>
                <a:tc>
                  <a:txBody>
                    <a:bodyPr/>
                    <a:lstStyle/>
                    <a:p>
                      <a:pPr>
                        <a:lnSpc>
                          <a:spcPct val="115000"/>
                        </a:lnSpc>
                        <a:spcAft>
                          <a:spcPts val="0"/>
                        </a:spcAft>
                      </a:pPr>
                      <a:r>
                        <a:rPr lang="en-US" sz="1600" b="1" dirty="0">
                          <a:effectLst/>
                        </a:rPr>
                        <a:t>Log in/sign up page creation</a:t>
                      </a:r>
                      <a:endParaRPr lang="en-IN" sz="1600" b="1" dirty="0">
                        <a:effectLst/>
                        <a:latin typeface="Calibri"/>
                        <a:ea typeface="Calibri"/>
                        <a:cs typeface="Times New Roman"/>
                      </a:endParaRPr>
                    </a:p>
                  </a:txBody>
                  <a:tcPr marL="26159" marR="26159" marT="0" marB="0"/>
                </a:tc>
                <a:tc>
                  <a:txBody>
                    <a:bodyPr/>
                    <a:lstStyle/>
                    <a:p>
                      <a:pPr>
                        <a:lnSpc>
                          <a:spcPct val="115000"/>
                        </a:lnSpc>
                        <a:spcAft>
                          <a:spcPts val="0"/>
                        </a:spcAft>
                      </a:pPr>
                      <a:r>
                        <a:rPr lang="en-US" sz="1600" b="1">
                          <a:effectLst/>
                        </a:rPr>
                        <a:t>Creating an account</a:t>
                      </a:r>
                      <a:endParaRPr lang="en-IN" sz="1600" b="1">
                        <a:effectLst/>
                      </a:endParaRPr>
                    </a:p>
                    <a:p>
                      <a:pPr>
                        <a:lnSpc>
                          <a:spcPct val="115000"/>
                        </a:lnSpc>
                        <a:spcAft>
                          <a:spcPts val="0"/>
                        </a:spcAft>
                      </a:pPr>
                      <a:r>
                        <a:rPr lang="en-US" sz="1600" b="1">
                          <a:effectLst/>
                        </a:rPr>
                        <a:t>for the new user and allowing log in for existing user.  </a:t>
                      </a:r>
                      <a:endParaRPr lang="en-IN" sz="1600" b="1">
                        <a:effectLst/>
                        <a:latin typeface="Calibri"/>
                        <a:ea typeface="Calibri"/>
                        <a:cs typeface="Times New Roman"/>
                      </a:endParaRPr>
                    </a:p>
                  </a:txBody>
                  <a:tcPr marL="26159" marR="26159" marT="0" marB="0"/>
                </a:tc>
                <a:tc>
                  <a:txBody>
                    <a:bodyPr/>
                    <a:lstStyle/>
                    <a:p>
                      <a:pPr>
                        <a:lnSpc>
                          <a:spcPct val="115000"/>
                        </a:lnSpc>
                        <a:spcAft>
                          <a:spcPts val="0"/>
                        </a:spcAft>
                      </a:pPr>
                      <a:r>
                        <a:rPr lang="en-US" sz="1600" b="1">
                          <a:effectLst/>
                        </a:rPr>
                        <a:t>Amit Srivastav</a:t>
                      </a:r>
                      <a:endParaRPr lang="en-IN" sz="1600" b="1">
                        <a:effectLst/>
                      </a:endParaRPr>
                    </a:p>
                    <a:p>
                      <a:pPr>
                        <a:lnSpc>
                          <a:spcPct val="115000"/>
                        </a:lnSpc>
                        <a:spcAft>
                          <a:spcPts val="0"/>
                        </a:spcAft>
                      </a:pPr>
                      <a:r>
                        <a:rPr lang="en-US" sz="1600" b="1">
                          <a:effectLst/>
                        </a:rPr>
                        <a:t>Roshan Singh</a:t>
                      </a:r>
                      <a:endParaRPr lang="en-IN" sz="1600" b="1">
                        <a:effectLst/>
                      </a:endParaRPr>
                    </a:p>
                    <a:p>
                      <a:pPr>
                        <a:lnSpc>
                          <a:spcPct val="115000"/>
                        </a:lnSpc>
                        <a:spcAft>
                          <a:spcPts val="0"/>
                        </a:spcAft>
                      </a:pPr>
                      <a:r>
                        <a:rPr lang="en-US" sz="1600" b="1">
                          <a:effectLst/>
                        </a:rPr>
                        <a:t>Aman Kalla</a:t>
                      </a:r>
                      <a:endParaRPr lang="en-IN" sz="1600" b="1">
                        <a:effectLst/>
                        <a:latin typeface="Calibri"/>
                        <a:ea typeface="Calibri"/>
                        <a:cs typeface="Times New Roman"/>
                      </a:endParaRPr>
                    </a:p>
                  </a:txBody>
                  <a:tcPr marL="26159" marR="26159" marT="0" marB="0"/>
                </a:tc>
                <a:tc>
                  <a:txBody>
                    <a:bodyPr/>
                    <a:lstStyle/>
                    <a:p>
                      <a:pPr>
                        <a:lnSpc>
                          <a:spcPct val="115000"/>
                        </a:lnSpc>
                        <a:spcAft>
                          <a:spcPts val="0"/>
                        </a:spcAft>
                      </a:pPr>
                      <a:r>
                        <a:rPr lang="en-US" sz="1600" b="1" dirty="0">
                          <a:effectLst/>
                        </a:rPr>
                        <a:t>12.03.2021</a:t>
                      </a:r>
                      <a:endParaRPr lang="en-IN" sz="1600" b="1" dirty="0">
                        <a:effectLst/>
                        <a:latin typeface="Calibri"/>
                        <a:ea typeface="Calibri"/>
                        <a:cs typeface="Times New Roman"/>
                      </a:endParaRPr>
                    </a:p>
                  </a:txBody>
                  <a:tcPr marL="26159" marR="26159" marT="0" marB="0"/>
                </a:tc>
                <a:tc>
                  <a:txBody>
                    <a:bodyPr/>
                    <a:lstStyle/>
                    <a:p>
                      <a:pPr>
                        <a:lnSpc>
                          <a:spcPct val="115000"/>
                        </a:lnSpc>
                        <a:spcAft>
                          <a:spcPts val="0"/>
                        </a:spcAft>
                      </a:pPr>
                      <a:r>
                        <a:rPr lang="en-US" sz="1600" b="1">
                          <a:effectLst/>
                        </a:rPr>
                        <a:t>26.03.2021</a:t>
                      </a:r>
                      <a:endParaRPr lang="en-IN" sz="1600" b="1">
                        <a:effectLst/>
                        <a:latin typeface="Calibri"/>
                        <a:ea typeface="Calibri"/>
                        <a:cs typeface="Times New Roman"/>
                      </a:endParaRPr>
                    </a:p>
                  </a:txBody>
                  <a:tcPr marL="26159" marR="26159" marT="0" marB="0"/>
                </a:tc>
                <a:tc>
                  <a:txBody>
                    <a:bodyPr/>
                    <a:lstStyle/>
                    <a:p>
                      <a:pPr>
                        <a:lnSpc>
                          <a:spcPct val="115000"/>
                        </a:lnSpc>
                        <a:spcAft>
                          <a:spcPts val="0"/>
                        </a:spcAft>
                      </a:pPr>
                      <a:r>
                        <a:rPr lang="en-US" sz="1600" b="1">
                          <a:effectLst/>
                        </a:rPr>
                        <a:t>----</a:t>
                      </a:r>
                      <a:endParaRPr lang="en-IN" sz="1600" b="1">
                        <a:effectLst/>
                        <a:latin typeface="Calibri"/>
                        <a:ea typeface="Calibri"/>
                        <a:cs typeface="Times New Roman"/>
                      </a:endParaRPr>
                    </a:p>
                  </a:txBody>
                  <a:tcPr marL="26159" marR="26159" marT="0" marB="0"/>
                </a:tc>
                <a:tc>
                  <a:txBody>
                    <a:bodyPr/>
                    <a:lstStyle/>
                    <a:p>
                      <a:pPr>
                        <a:lnSpc>
                          <a:spcPct val="115000"/>
                        </a:lnSpc>
                        <a:spcAft>
                          <a:spcPts val="0"/>
                        </a:spcAft>
                      </a:pPr>
                      <a:r>
                        <a:rPr lang="en-US" sz="1600" b="1">
                          <a:effectLst/>
                        </a:rPr>
                        <a:t>----</a:t>
                      </a:r>
                      <a:endParaRPr lang="en-IN" sz="1600" b="1">
                        <a:effectLst/>
                        <a:latin typeface="Calibri"/>
                        <a:ea typeface="Calibri"/>
                        <a:cs typeface="Times New Roman"/>
                      </a:endParaRPr>
                    </a:p>
                  </a:txBody>
                  <a:tcPr marL="26159" marR="26159" marT="0" marB="0"/>
                </a:tc>
                <a:tc>
                  <a:txBody>
                    <a:bodyPr/>
                    <a:lstStyle/>
                    <a:p>
                      <a:pPr>
                        <a:lnSpc>
                          <a:spcPct val="115000"/>
                        </a:lnSpc>
                        <a:spcAft>
                          <a:spcPts val="0"/>
                        </a:spcAft>
                      </a:pPr>
                      <a:r>
                        <a:rPr lang="en-US" sz="1600" b="1" dirty="0">
                          <a:effectLst/>
                        </a:rPr>
                        <a:t>Pending</a:t>
                      </a:r>
                      <a:endParaRPr lang="en-IN" sz="1600" b="1" dirty="0">
                        <a:effectLst/>
                        <a:latin typeface="Calibri"/>
                        <a:ea typeface="Calibri"/>
                        <a:cs typeface="Times New Roman"/>
                      </a:endParaRPr>
                    </a:p>
                  </a:txBody>
                  <a:tcPr marL="26159" marR="26159" marT="0" marB="0"/>
                </a:tc>
                <a:extLst>
                  <a:ext uri="{0D108BD9-81ED-4DB2-BD59-A6C34878D82A}">
                    <a16:rowId xmlns:a16="http://schemas.microsoft.com/office/drawing/2014/main" val="10001"/>
                  </a:ext>
                </a:extLst>
              </a:tr>
              <a:tr h="1567236">
                <a:tc>
                  <a:txBody>
                    <a:bodyPr/>
                    <a:lstStyle/>
                    <a:p>
                      <a:pPr>
                        <a:lnSpc>
                          <a:spcPct val="115000"/>
                        </a:lnSpc>
                        <a:spcAft>
                          <a:spcPts val="0"/>
                        </a:spcAft>
                      </a:pPr>
                      <a:r>
                        <a:rPr lang="en-US" sz="1600" b="1">
                          <a:effectLst/>
                        </a:rPr>
                        <a:t>Administrator</a:t>
                      </a:r>
                      <a:endParaRPr lang="en-IN" sz="1600" b="1">
                        <a:effectLst/>
                        <a:latin typeface="Calibri"/>
                        <a:ea typeface="Calibri"/>
                        <a:cs typeface="Times New Roman"/>
                      </a:endParaRPr>
                    </a:p>
                  </a:txBody>
                  <a:tcPr marL="26159" marR="26159" marT="0" marB="0"/>
                </a:tc>
                <a:tc>
                  <a:txBody>
                    <a:bodyPr/>
                    <a:lstStyle/>
                    <a:p>
                      <a:pPr>
                        <a:lnSpc>
                          <a:spcPct val="115000"/>
                        </a:lnSpc>
                        <a:spcAft>
                          <a:spcPts val="0"/>
                        </a:spcAft>
                      </a:pPr>
                      <a:r>
                        <a:rPr lang="en-US" sz="1600" b="1">
                          <a:effectLst/>
                        </a:rPr>
                        <a:t>Displaying the available flights, seat and passenger list.</a:t>
                      </a:r>
                      <a:endParaRPr lang="en-IN" sz="1600" b="1">
                        <a:effectLst/>
                        <a:latin typeface="Calibri"/>
                        <a:ea typeface="Calibri"/>
                        <a:cs typeface="Times New Roman"/>
                      </a:endParaRPr>
                    </a:p>
                  </a:txBody>
                  <a:tcPr marL="26159" marR="26159" marT="0" marB="0"/>
                </a:tc>
                <a:tc>
                  <a:txBody>
                    <a:bodyPr/>
                    <a:lstStyle/>
                    <a:p>
                      <a:pPr>
                        <a:lnSpc>
                          <a:spcPct val="115000"/>
                        </a:lnSpc>
                        <a:spcAft>
                          <a:spcPts val="0"/>
                        </a:spcAft>
                      </a:pPr>
                      <a:r>
                        <a:rPr lang="en-US" sz="1600" b="1">
                          <a:effectLst/>
                        </a:rPr>
                        <a:t>Flights and passenger list is displayed.</a:t>
                      </a:r>
                      <a:endParaRPr lang="en-IN" sz="1600" b="1">
                        <a:effectLst/>
                        <a:latin typeface="Calibri"/>
                        <a:ea typeface="Calibri"/>
                        <a:cs typeface="Times New Roman"/>
                      </a:endParaRPr>
                    </a:p>
                  </a:txBody>
                  <a:tcPr marL="26159" marR="26159" marT="0" marB="0"/>
                </a:tc>
                <a:tc>
                  <a:txBody>
                    <a:bodyPr/>
                    <a:lstStyle/>
                    <a:p>
                      <a:pPr>
                        <a:lnSpc>
                          <a:spcPct val="115000"/>
                        </a:lnSpc>
                        <a:spcAft>
                          <a:spcPts val="0"/>
                        </a:spcAft>
                      </a:pPr>
                      <a:r>
                        <a:rPr lang="en-US" sz="1600" b="1" dirty="0">
                          <a:effectLst/>
                        </a:rPr>
                        <a:t>Amit Srivastav</a:t>
                      </a:r>
                      <a:endParaRPr lang="en-IN" sz="1600" b="1" dirty="0">
                        <a:effectLst/>
                      </a:endParaRPr>
                    </a:p>
                    <a:p>
                      <a:pPr>
                        <a:lnSpc>
                          <a:spcPct val="115000"/>
                        </a:lnSpc>
                        <a:spcAft>
                          <a:spcPts val="0"/>
                        </a:spcAft>
                      </a:pPr>
                      <a:r>
                        <a:rPr lang="en-US" sz="1600" b="1" dirty="0">
                          <a:effectLst/>
                        </a:rPr>
                        <a:t>Roshan Singh</a:t>
                      </a:r>
                      <a:endParaRPr lang="en-IN" sz="1600" b="1" dirty="0">
                        <a:effectLst/>
                      </a:endParaRPr>
                    </a:p>
                    <a:p>
                      <a:pPr>
                        <a:lnSpc>
                          <a:spcPct val="115000"/>
                        </a:lnSpc>
                        <a:spcAft>
                          <a:spcPts val="0"/>
                        </a:spcAft>
                      </a:pPr>
                      <a:r>
                        <a:rPr lang="en-US" sz="1600" b="1" dirty="0">
                          <a:effectLst/>
                        </a:rPr>
                        <a:t>Aman Kalla</a:t>
                      </a:r>
                      <a:endParaRPr lang="en-IN" sz="1600" b="1" dirty="0">
                        <a:effectLst/>
                        <a:latin typeface="Calibri"/>
                        <a:ea typeface="Calibri"/>
                        <a:cs typeface="Times New Roman"/>
                      </a:endParaRPr>
                    </a:p>
                  </a:txBody>
                  <a:tcPr marL="26159" marR="26159" marT="0" marB="0"/>
                </a:tc>
                <a:tc>
                  <a:txBody>
                    <a:bodyPr/>
                    <a:lstStyle/>
                    <a:p>
                      <a:pPr>
                        <a:lnSpc>
                          <a:spcPct val="115000"/>
                        </a:lnSpc>
                        <a:spcAft>
                          <a:spcPts val="0"/>
                        </a:spcAft>
                      </a:pPr>
                      <a:r>
                        <a:rPr lang="en-US" sz="1600" b="1">
                          <a:effectLst/>
                        </a:rPr>
                        <a:t>27.03.2021</a:t>
                      </a:r>
                      <a:endParaRPr lang="en-IN" sz="1600" b="1">
                        <a:effectLst/>
                        <a:latin typeface="Calibri"/>
                        <a:ea typeface="Calibri"/>
                        <a:cs typeface="Times New Roman"/>
                      </a:endParaRPr>
                    </a:p>
                  </a:txBody>
                  <a:tcPr marL="26159" marR="26159" marT="0" marB="0"/>
                </a:tc>
                <a:tc>
                  <a:txBody>
                    <a:bodyPr/>
                    <a:lstStyle/>
                    <a:p>
                      <a:pPr>
                        <a:lnSpc>
                          <a:spcPct val="115000"/>
                        </a:lnSpc>
                        <a:spcAft>
                          <a:spcPts val="0"/>
                        </a:spcAft>
                      </a:pPr>
                      <a:r>
                        <a:rPr lang="en-US" sz="1600" b="1">
                          <a:effectLst/>
                        </a:rPr>
                        <a:t>14.04.2021</a:t>
                      </a:r>
                      <a:endParaRPr lang="en-IN" sz="1600" b="1">
                        <a:effectLst/>
                        <a:latin typeface="Calibri"/>
                        <a:ea typeface="Calibri"/>
                        <a:cs typeface="Times New Roman"/>
                      </a:endParaRPr>
                    </a:p>
                  </a:txBody>
                  <a:tcPr marL="26159" marR="26159" marT="0" marB="0"/>
                </a:tc>
                <a:tc>
                  <a:txBody>
                    <a:bodyPr/>
                    <a:lstStyle/>
                    <a:p>
                      <a:pPr>
                        <a:lnSpc>
                          <a:spcPct val="115000"/>
                        </a:lnSpc>
                        <a:spcAft>
                          <a:spcPts val="0"/>
                        </a:spcAft>
                      </a:pPr>
                      <a:r>
                        <a:rPr lang="en-US" sz="1600" b="1">
                          <a:effectLst/>
                        </a:rPr>
                        <a:t>----</a:t>
                      </a:r>
                      <a:endParaRPr lang="en-IN" sz="1600" b="1">
                        <a:effectLst/>
                        <a:latin typeface="Calibri"/>
                        <a:ea typeface="Calibri"/>
                        <a:cs typeface="Times New Roman"/>
                      </a:endParaRPr>
                    </a:p>
                  </a:txBody>
                  <a:tcPr marL="26159" marR="26159" marT="0" marB="0"/>
                </a:tc>
                <a:tc>
                  <a:txBody>
                    <a:bodyPr/>
                    <a:lstStyle/>
                    <a:p>
                      <a:pPr>
                        <a:lnSpc>
                          <a:spcPct val="115000"/>
                        </a:lnSpc>
                        <a:spcAft>
                          <a:spcPts val="0"/>
                        </a:spcAft>
                      </a:pPr>
                      <a:r>
                        <a:rPr lang="en-US" sz="1600" b="1">
                          <a:effectLst/>
                        </a:rPr>
                        <a:t>----</a:t>
                      </a:r>
                      <a:endParaRPr lang="en-IN" sz="1600" b="1">
                        <a:effectLst/>
                        <a:latin typeface="Calibri"/>
                        <a:ea typeface="Calibri"/>
                        <a:cs typeface="Times New Roman"/>
                      </a:endParaRPr>
                    </a:p>
                  </a:txBody>
                  <a:tcPr marL="26159" marR="26159" marT="0" marB="0"/>
                </a:tc>
                <a:tc>
                  <a:txBody>
                    <a:bodyPr/>
                    <a:lstStyle/>
                    <a:p>
                      <a:pPr>
                        <a:lnSpc>
                          <a:spcPct val="115000"/>
                        </a:lnSpc>
                        <a:spcAft>
                          <a:spcPts val="0"/>
                        </a:spcAft>
                      </a:pPr>
                      <a:r>
                        <a:rPr lang="en-US" sz="1600" b="1" dirty="0">
                          <a:effectLst/>
                        </a:rPr>
                        <a:t>Pending</a:t>
                      </a:r>
                      <a:endParaRPr lang="en-IN" sz="1600" b="1" dirty="0">
                        <a:effectLst/>
                        <a:latin typeface="Calibri"/>
                        <a:ea typeface="Calibri"/>
                        <a:cs typeface="Times New Roman"/>
                      </a:endParaRPr>
                    </a:p>
                  </a:txBody>
                  <a:tcPr marL="26159" marR="26159" marT="0" marB="0"/>
                </a:tc>
                <a:extLst>
                  <a:ext uri="{0D108BD9-81ED-4DB2-BD59-A6C34878D82A}">
                    <a16:rowId xmlns:a16="http://schemas.microsoft.com/office/drawing/2014/main" val="10002"/>
                  </a:ext>
                </a:extLst>
              </a:tr>
            </a:tbl>
          </a:graphicData>
        </a:graphic>
      </p:graphicFrame>
      <p:sp>
        <p:nvSpPr>
          <p:cNvPr id="2" name="Slide Number Placeholder 1">
            <a:extLst>
              <a:ext uri="{FF2B5EF4-FFF2-40B4-BE49-F238E27FC236}">
                <a16:creationId xmlns:a16="http://schemas.microsoft.com/office/drawing/2014/main" id="{6C36BB95-41B2-4EEA-B64E-C574CE644A18}"/>
              </a:ext>
            </a:extLst>
          </p:cNvPr>
          <p:cNvSpPr>
            <a:spLocks noGrp="1"/>
          </p:cNvSpPr>
          <p:nvPr>
            <p:ph type="sldNum" sz="quarter" idx="15"/>
          </p:nvPr>
        </p:nvSpPr>
        <p:spPr/>
        <p:txBody>
          <a:bodyPr/>
          <a:lstStyle/>
          <a:p>
            <a:fld id="{EDB199D8-6CC0-4684-8A57-B2ABCCD1628B}" type="slidenum">
              <a:rPr lang="en-IN" smtClean="0"/>
              <a:t>54</a:t>
            </a:fld>
            <a:endParaRPr lang="en-IN"/>
          </a:p>
        </p:txBody>
      </p:sp>
    </p:spTree>
    <p:extLst>
      <p:ext uri="{BB962C8B-B14F-4D97-AF65-F5344CB8AC3E}">
        <p14:creationId xmlns:p14="http://schemas.microsoft.com/office/powerpoint/2010/main" val="13141459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3567" y="365303"/>
            <a:ext cx="7776864" cy="701040"/>
          </a:xfrm>
        </p:spPr>
        <p:txBody>
          <a:bodyPr>
            <a:noAutofit/>
          </a:bodyPr>
          <a:lstStyle/>
          <a:p>
            <a:r>
              <a:rPr lang="en-US" sz="2800" dirty="0"/>
              <a:t>WBS With Project Schedule</a:t>
            </a:r>
            <a:endParaRPr lang="en-IN" sz="2800" dirty="0"/>
          </a:p>
        </p:txBody>
      </p:sp>
      <p:graphicFrame>
        <p:nvGraphicFramePr>
          <p:cNvPr id="8" name="Table 7"/>
          <p:cNvGraphicFramePr>
            <a:graphicFrameLocks noGrp="1"/>
          </p:cNvGraphicFramePr>
          <p:nvPr>
            <p:extLst>
              <p:ext uri="{D42A27DB-BD31-4B8C-83A1-F6EECF244321}">
                <p14:modId xmlns:p14="http://schemas.microsoft.com/office/powerpoint/2010/main" val="3518199672"/>
              </p:ext>
            </p:extLst>
          </p:nvPr>
        </p:nvGraphicFramePr>
        <p:xfrm>
          <a:off x="107504" y="1412776"/>
          <a:ext cx="9001000" cy="5111115"/>
        </p:xfrm>
        <a:graphic>
          <a:graphicData uri="http://schemas.openxmlformats.org/drawingml/2006/table">
            <a:tbl>
              <a:tblPr firstRow="1" firstCol="1" bandRow="1">
                <a:tableStyleId>{5C22544A-7EE6-4342-B048-85BDC9FD1C3A}</a:tableStyleId>
              </a:tblPr>
              <a:tblGrid>
                <a:gridCol w="967836">
                  <a:extLst>
                    <a:ext uri="{9D8B030D-6E8A-4147-A177-3AD203B41FA5}">
                      <a16:colId xmlns:a16="http://schemas.microsoft.com/office/drawing/2014/main" val="20000"/>
                    </a:ext>
                  </a:extLst>
                </a:gridCol>
                <a:gridCol w="1346536">
                  <a:extLst>
                    <a:ext uri="{9D8B030D-6E8A-4147-A177-3AD203B41FA5}">
                      <a16:colId xmlns:a16="http://schemas.microsoft.com/office/drawing/2014/main" val="20001"/>
                    </a:ext>
                  </a:extLst>
                </a:gridCol>
                <a:gridCol w="1502052">
                  <a:extLst>
                    <a:ext uri="{9D8B030D-6E8A-4147-A177-3AD203B41FA5}">
                      <a16:colId xmlns:a16="http://schemas.microsoft.com/office/drawing/2014/main" val="20002"/>
                    </a:ext>
                  </a:extLst>
                </a:gridCol>
                <a:gridCol w="1224136">
                  <a:extLst>
                    <a:ext uri="{9D8B030D-6E8A-4147-A177-3AD203B41FA5}">
                      <a16:colId xmlns:a16="http://schemas.microsoft.com/office/drawing/2014/main" val="20003"/>
                    </a:ext>
                  </a:extLst>
                </a:gridCol>
                <a:gridCol w="864096">
                  <a:extLst>
                    <a:ext uri="{9D8B030D-6E8A-4147-A177-3AD203B41FA5}">
                      <a16:colId xmlns:a16="http://schemas.microsoft.com/office/drawing/2014/main" val="20004"/>
                    </a:ext>
                  </a:extLst>
                </a:gridCol>
                <a:gridCol w="864096">
                  <a:extLst>
                    <a:ext uri="{9D8B030D-6E8A-4147-A177-3AD203B41FA5}">
                      <a16:colId xmlns:a16="http://schemas.microsoft.com/office/drawing/2014/main" val="20005"/>
                    </a:ext>
                  </a:extLst>
                </a:gridCol>
                <a:gridCol w="720080">
                  <a:extLst>
                    <a:ext uri="{9D8B030D-6E8A-4147-A177-3AD203B41FA5}">
                      <a16:colId xmlns:a16="http://schemas.microsoft.com/office/drawing/2014/main" val="20006"/>
                    </a:ext>
                  </a:extLst>
                </a:gridCol>
                <a:gridCol w="720080">
                  <a:extLst>
                    <a:ext uri="{9D8B030D-6E8A-4147-A177-3AD203B41FA5}">
                      <a16:colId xmlns:a16="http://schemas.microsoft.com/office/drawing/2014/main" val="20007"/>
                    </a:ext>
                  </a:extLst>
                </a:gridCol>
                <a:gridCol w="792088">
                  <a:extLst>
                    <a:ext uri="{9D8B030D-6E8A-4147-A177-3AD203B41FA5}">
                      <a16:colId xmlns:a16="http://schemas.microsoft.com/office/drawing/2014/main" val="20008"/>
                    </a:ext>
                  </a:extLst>
                </a:gridCol>
              </a:tblGrid>
              <a:tr h="445754">
                <a:tc>
                  <a:txBody>
                    <a:bodyPr/>
                    <a:lstStyle/>
                    <a:p>
                      <a:pPr>
                        <a:lnSpc>
                          <a:spcPct val="115000"/>
                        </a:lnSpc>
                        <a:spcAft>
                          <a:spcPts val="0"/>
                        </a:spcAft>
                      </a:pPr>
                      <a:r>
                        <a:rPr lang="en-US" sz="1800" b="1" dirty="0">
                          <a:effectLst/>
                        </a:rPr>
                        <a:t>Module (#)</a:t>
                      </a:r>
                      <a:endParaRPr lang="en-IN" sz="1800" b="1" dirty="0">
                        <a:effectLst/>
                        <a:latin typeface="Calibri"/>
                        <a:ea typeface="Calibri"/>
                        <a:cs typeface="Times New Roman"/>
                      </a:endParaRPr>
                    </a:p>
                  </a:txBody>
                  <a:tcPr marL="26159" marR="26159" marT="0" marB="0"/>
                </a:tc>
                <a:tc>
                  <a:txBody>
                    <a:bodyPr/>
                    <a:lstStyle/>
                    <a:p>
                      <a:pPr>
                        <a:lnSpc>
                          <a:spcPct val="115000"/>
                        </a:lnSpc>
                        <a:spcAft>
                          <a:spcPts val="0"/>
                        </a:spcAft>
                      </a:pPr>
                      <a:r>
                        <a:rPr lang="en-US" sz="1800" b="1">
                          <a:effectLst/>
                        </a:rPr>
                        <a:t>Activity (#)</a:t>
                      </a:r>
                      <a:endParaRPr lang="en-IN" sz="1800" b="1">
                        <a:effectLst/>
                        <a:latin typeface="Calibri"/>
                        <a:ea typeface="Calibri"/>
                        <a:cs typeface="Times New Roman"/>
                      </a:endParaRPr>
                    </a:p>
                  </a:txBody>
                  <a:tcPr marL="26159" marR="26159" marT="0" marB="0"/>
                </a:tc>
                <a:tc>
                  <a:txBody>
                    <a:bodyPr/>
                    <a:lstStyle/>
                    <a:p>
                      <a:pPr>
                        <a:lnSpc>
                          <a:spcPct val="115000"/>
                        </a:lnSpc>
                        <a:spcAft>
                          <a:spcPts val="0"/>
                        </a:spcAft>
                      </a:pPr>
                      <a:r>
                        <a:rPr lang="en-US" sz="1800" b="1">
                          <a:effectLst/>
                        </a:rPr>
                        <a:t>Sub-Task(#)</a:t>
                      </a:r>
                      <a:endParaRPr lang="en-IN" sz="1800" b="1">
                        <a:effectLst/>
                        <a:latin typeface="Calibri"/>
                        <a:ea typeface="Calibri"/>
                        <a:cs typeface="Times New Roman"/>
                      </a:endParaRPr>
                    </a:p>
                  </a:txBody>
                  <a:tcPr marL="26159" marR="26159" marT="0" marB="0"/>
                </a:tc>
                <a:tc>
                  <a:txBody>
                    <a:bodyPr/>
                    <a:lstStyle/>
                    <a:p>
                      <a:pPr>
                        <a:lnSpc>
                          <a:spcPct val="115000"/>
                        </a:lnSpc>
                        <a:spcAft>
                          <a:spcPts val="0"/>
                        </a:spcAft>
                      </a:pPr>
                      <a:r>
                        <a:rPr lang="en-US" sz="1800" b="1" dirty="0">
                          <a:effectLst/>
                        </a:rPr>
                        <a:t>Assignee(s)</a:t>
                      </a:r>
                      <a:endParaRPr lang="en-IN" sz="1800" b="1" dirty="0">
                        <a:effectLst/>
                        <a:latin typeface="Calibri"/>
                        <a:ea typeface="Calibri"/>
                        <a:cs typeface="Times New Roman"/>
                      </a:endParaRPr>
                    </a:p>
                  </a:txBody>
                  <a:tcPr marL="26159" marR="26159" marT="0" marB="0"/>
                </a:tc>
                <a:tc>
                  <a:txBody>
                    <a:bodyPr/>
                    <a:lstStyle/>
                    <a:p>
                      <a:pPr>
                        <a:lnSpc>
                          <a:spcPct val="115000"/>
                        </a:lnSpc>
                        <a:spcAft>
                          <a:spcPts val="0"/>
                        </a:spcAft>
                      </a:pPr>
                      <a:r>
                        <a:rPr lang="en-US" sz="1800" b="1" dirty="0">
                          <a:effectLst/>
                        </a:rPr>
                        <a:t>Planned Start Date</a:t>
                      </a:r>
                      <a:endParaRPr lang="en-IN" sz="1800" b="1" dirty="0">
                        <a:effectLst/>
                        <a:latin typeface="Calibri"/>
                        <a:ea typeface="Calibri"/>
                        <a:cs typeface="Times New Roman"/>
                      </a:endParaRPr>
                    </a:p>
                  </a:txBody>
                  <a:tcPr marL="26159" marR="26159" marT="0" marB="0"/>
                </a:tc>
                <a:tc>
                  <a:txBody>
                    <a:bodyPr/>
                    <a:lstStyle/>
                    <a:p>
                      <a:pPr>
                        <a:lnSpc>
                          <a:spcPct val="115000"/>
                        </a:lnSpc>
                        <a:spcAft>
                          <a:spcPts val="0"/>
                        </a:spcAft>
                      </a:pPr>
                      <a:r>
                        <a:rPr lang="en-US" sz="1800" b="1">
                          <a:effectLst/>
                        </a:rPr>
                        <a:t>Planned End Date</a:t>
                      </a:r>
                      <a:endParaRPr lang="en-IN" sz="1800" b="1">
                        <a:effectLst/>
                        <a:latin typeface="Calibri"/>
                        <a:ea typeface="Calibri"/>
                        <a:cs typeface="Times New Roman"/>
                      </a:endParaRPr>
                    </a:p>
                  </a:txBody>
                  <a:tcPr marL="26159" marR="26159" marT="0" marB="0"/>
                </a:tc>
                <a:tc>
                  <a:txBody>
                    <a:bodyPr/>
                    <a:lstStyle/>
                    <a:p>
                      <a:pPr>
                        <a:lnSpc>
                          <a:spcPct val="115000"/>
                        </a:lnSpc>
                        <a:spcAft>
                          <a:spcPts val="0"/>
                        </a:spcAft>
                      </a:pPr>
                      <a:r>
                        <a:rPr lang="en-US" sz="1800" b="1">
                          <a:effectLst/>
                        </a:rPr>
                        <a:t>Actual Start Date</a:t>
                      </a:r>
                      <a:endParaRPr lang="en-IN" sz="1800" b="1">
                        <a:effectLst/>
                        <a:latin typeface="Calibri"/>
                        <a:ea typeface="Calibri"/>
                        <a:cs typeface="Times New Roman"/>
                      </a:endParaRPr>
                    </a:p>
                  </a:txBody>
                  <a:tcPr marL="26159" marR="26159" marT="0" marB="0"/>
                </a:tc>
                <a:tc>
                  <a:txBody>
                    <a:bodyPr/>
                    <a:lstStyle/>
                    <a:p>
                      <a:pPr>
                        <a:lnSpc>
                          <a:spcPct val="115000"/>
                        </a:lnSpc>
                        <a:spcAft>
                          <a:spcPts val="0"/>
                        </a:spcAft>
                      </a:pPr>
                      <a:r>
                        <a:rPr lang="en-US" sz="1800" b="1">
                          <a:effectLst/>
                        </a:rPr>
                        <a:t>Actual End Date</a:t>
                      </a:r>
                      <a:endParaRPr lang="en-IN" sz="1800" b="1">
                        <a:effectLst/>
                        <a:latin typeface="Calibri"/>
                        <a:ea typeface="Calibri"/>
                        <a:cs typeface="Times New Roman"/>
                      </a:endParaRPr>
                    </a:p>
                  </a:txBody>
                  <a:tcPr marL="26159" marR="26159" marT="0" marB="0"/>
                </a:tc>
                <a:tc>
                  <a:txBody>
                    <a:bodyPr/>
                    <a:lstStyle/>
                    <a:p>
                      <a:pPr>
                        <a:lnSpc>
                          <a:spcPct val="115000"/>
                        </a:lnSpc>
                        <a:spcAft>
                          <a:spcPts val="0"/>
                        </a:spcAft>
                      </a:pPr>
                      <a:r>
                        <a:rPr lang="en-US" sz="1800" b="1" dirty="0">
                          <a:effectLst/>
                        </a:rPr>
                        <a:t>Status</a:t>
                      </a:r>
                      <a:endParaRPr lang="en-IN" sz="1800" b="1" dirty="0">
                        <a:effectLst/>
                        <a:latin typeface="Calibri"/>
                        <a:ea typeface="Calibri"/>
                        <a:cs typeface="Times New Roman"/>
                      </a:endParaRPr>
                    </a:p>
                  </a:txBody>
                  <a:tcPr marL="26159" marR="26159" marT="0" marB="0"/>
                </a:tc>
                <a:extLst>
                  <a:ext uri="{0D108BD9-81ED-4DB2-BD59-A6C34878D82A}">
                    <a16:rowId xmlns:a16="http://schemas.microsoft.com/office/drawing/2014/main" val="10000"/>
                  </a:ext>
                </a:extLst>
              </a:tr>
              <a:tr h="2235293">
                <a:tc>
                  <a:txBody>
                    <a:bodyPr/>
                    <a:lstStyle/>
                    <a:p>
                      <a:pPr>
                        <a:lnSpc>
                          <a:spcPct val="115000"/>
                        </a:lnSpc>
                        <a:spcAft>
                          <a:spcPts val="0"/>
                        </a:spcAft>
                      </a:pPr>
                      <a:r>
                        <a:rPr lang="en-US" sz="1600" b="1" dirty="0">
                          <a:effectLst/>
                        </a:rPr>
                        <a:t>Passenger</a:t>
                      </a:r>
                      <a:endParaRPr lang="en-IN" sz="1600" b="1" dirty="0">
                        <a:effectLst/>
                        <a:latin typeface="Calibri"/>
                        <a:ea typeface="Calibri"/>
                        <a:cs typeface="Times New Roman"/>
                      </a:endParaRPr>
                    </a:p>
                  </a:txBody>
                  <a:tcPr marL="26159" marR="26159" marT="0" marB="0"/>
                </a:tc>
                <a:tc>
                  <a:txBody>
                    <a:bodyPr/>
                    <a:lstStyle/>
                    <a:p>
                      <a:pPr>
                        <a:lnSpc>
                          <a:spcPct val="115000"/>
                        </a:lnSpc>
                        <a:spcAft>
                          <a:spcPts val="0"/>
                        </a:spcAft>
                      </a:pPr>
                      <a:r>
                        <a:rPr lang="en-US" sz="1500" b="1">
                          <a:effectLst/>
                        </a:rPr>
                        <a:t>Displaying of the flights of a particular route.</a:t>
                      </a:r>
                      <a:endParaRPr lang="en-IN" sz="1500" b="1">
                        <a:effectLst/>
                      </a:endParaRPr>
                    </a:p>
                    <a:p>
                      <a:pPr>
                        <a:lnSpc>
                          <a:spcPct val="115000"/>
                        </a:lnSpc>
                        <a:spcAft>
                          <a:spcPts val="0"/>
                        </a:spcAft>
                      </a:pPr>
                      <a:r>
                        <a:rPr lang="en-US" sz="1500" b="1">
                          <a:effectLst/>
                        </a:rPr>
                        <a:t>Status of reservation is displayed.</a:t>
                      </a:r>
                      <a:endParaRPr lang="en-IN" sz="1500" b="1">
                        <a:effectLst/>
                        <a:latin typeface="Calibri"/>
                        <a:ea typeface="Calibri"/>
                        <a:cs typeface="Times New Roman"/>
                      </a:endParaRPr>
                    </a:p>
                  </a:txBody>
                  <a:tcPr marL="26159" marR="26159" marT="0" marB="0"/>
                </a:tc>
                <a:tc>
                  <a:txBody>
                    <a:bodyPr/>
                    <a:lstStyle/>
                    <a:p>
                      <a:pPr>
                        <a:lnSpc>
                          <a:spcPct val="115000"/>
                        </a:lnSpc>
                        <a:spcAft>
                          <a:spcPts val="0"/>
                        </a:spcAft>
                      </a:pPr>
                      <a:r>
                        <a:rPr lang="en-US" sz="1500" b="1" dirty="0">
                          <a:effectLst/>
                        </a:rPr>
                        <a:t>Flights with specified source and destination are displayed.</a:t>
                      </a:r>
                      <a:endParaRPr lang="en-IN" sz="1500" b="1" dirty="0">
                        <a:effectLst/>
                      </a:endParaRPr>
                    </a:p>
                    <a:p>
                      <a:pPr>
                        <a:lnSpc>
                          <a:spcPct val="115000"/>
                        </a:lnSpc>
                        <a:spcAft>
                          <a:spcPts val="0"/>
                        </a:spcAft>
                      </a:pPr>
                      <a:r>
                        <a:rPr lang="en-US" sz="1500" b="1" dirty="0">
                          <a:effectLst/>
                        </a:rPr>
                        <a:t>If the reservation exists shows the details of the reservation or display that the reservation has been cancelled.</a:t>
                      </a:r>
                      <a:endParaRPr lang="en-IN" sz="1500" b="1" dirty="0">
                        <a:effectLst/>
                        <a:latin typeface="Calibri"/>
                        <a:ea typeface="Calibri"/>
                        <a:cs typeface="Times New Roman"/>
                      </a:endParaRPr>
                    </a:p>
                  </a:txBody>
                  <a:tcPr marL="26159" marR="26159" marT="0" marB="0"/>
                </a:tc>
                <a:tc>
                  <a:txBody>
                    <a:bodyPr/>
                    <a:lstStyle/>
                    <a:p>
                      <a:pPr>
                        <a:lnSpc>
                          <a:spcPct val="115000"/>
                        </a:lnSpc>
                        <a:spcAft>
                          <a:spcPts val="0"/>
                        </a:spcAft>
                      </a:pPr>
                      <a:r>
                        <a:rPr lang="en-US" sz="1500" b="1">
                          <a:effectLst/>
                        </a:rPr>
                        <a:t>Amit Srivastav</a:t>
                      </a:r>
                      <a:endParaRPr lang="en-IN" sz="1500" b="1">
                        <a:effectLst/>
                      </a:endParaRPr>
                    </a:p>
                    <a:p>
                      <a:pPr>
                        <a:lnSpc>
                          <a:spcPct val="115000"/>
                        </a:lnSpc>
                        <a:spcAft>
                          <a:spcPts val="0"/>
                        </a:spcAft>
                      </a:pPr>
                      <a:r>
                        <a:rPr lang="en-US" sz="1500" b="1">
                          <a:effectLst/>
                        </a:rPr>
                        <a:t>Roshan Singh</a:t>
                      </a:r>
                      <a:endParaRPr lang="en-IN" sz="1500" b="1">
                        <a:effectLst/>
                      </a:endParaRPr>
                    </a:p>
                    <a:p>
                      <a:pPr>
                        <a:lnSpc>
                          <a:spcPct val="115000"/>
                        </a:lnSpc>
                        <a:spcAft>
                          <a:spcPts val="0"/>
                        </a:spcAft>
                      </a:pPr>
                      <a:r>
                        <a:rPr lang="en-US" sz="1500" b="1">
                          <a:effectLst/>
                        </a:rPr>
                        <a:t>Aman Kalla</a:t>
                      </a:r>
                      <a:endParaRPr lang="en-IN" sz="1500" b="1">
                        <a:effectLst/>
                        <a:latin typeface="Calibri"/>
                        <a:ea typeface="Calibri"/>
                        <a:cs typeface="Times New Roman"/>
                      </a:endParaRPr>
                    </a:p>
                  </a:txBody>
                  <a:tcPr marL="26159" marR="26159" marT="0" marB="0"/>
                </a:tc>
                <a:tc>
                  <a:txBody>
                    <a:bodyPr/>
                    <a:lstStyle/>
                    <a:p>
                      <a:pPr>
                        <a:lnSpc>
                          <a:spcPct val="115000"/>
                        </a:lnSpc>
                        <a:spcAft>
                          <a:spcPts val="0"/>
                        </a:spcAft>
                      </a:pPr>
                      <a:r>
                        <a:rPr lang="en-US" sz="1500" b="1">
                          <a:effectLst/>
                        </a:rPr>
                        <a:t>15.04.2021</a:t>
                      </a:r>
                      <a:endParaRPr lang="en-IN" sz="1500" b="1">
                        <a:effectLst/>
                        <a:latin typeface="Calibri"/>
                        <a:ea typeface="Calibri"/>
                        <a:cs typeface="Times New Roman"/>
                      </a:endParaRPr>
                    </a:p>
                  </a:txBody>
                  <a:tcPr marL="26159" marR="26159" marT="0" marB="0"/>
                </a:tc>
                <a:tc>
                  <a:txBody>
                    <a:bodyPr/>
                    <a:lstStyle/>
                    <a:p>
                      <a:pPr>
                        <a:lnSpc>
                          <a:spcPct val="115000"/>
                        </a:lnSpc>
                        <a:spcAft>
                          <a:spcPts val="0"/>
                        </a:spcAft>
                      </a:pPr>
                      <a:r>
                        <a:rPr lang="en-US" sz="1500" b="1">
                          <a:effectLst/>
                        </a:rPr>
                        <a:t>30.04.2021</a:t>
                      </a:r>
                      <a:endParaRPr lang="en-IN" sz="1500" b="1">
                        <a:effectLst/>
                        <a:latin typeface="Calibri"/>
                        <a:ea typeface="Calibri"/>
                        <a:cs typeface="Times New Roman"/>
                      </a:endParaRPr>
                    </a:p>
                  </a:txBody>
                  <a:tcPr marL="26159" marR="26159" marT="0" marB="0"/>
                </a:tc>
                <a:tc>
                  <a:txBody>
                    <a:bodyPr/>
                    <a:lstStyle/>
                    <a:p>
                      <a:pPr>
                        <a:lnSpc>
                          <a:spcPct val="115000"/>
                        </a:lnSpc>
                        <a:spcAft>
                          <a:spcPts val="0"/>
                        </a:spcAft>
                      </a:pPr>
                      <a:r>
                        <a:rPr lang="en-US" sz="1500" b="1">
                          <a:effectLst/>
                        </a:rPr>
                        <a:t>----</a:t>
                      </a:r>
                      <a:endParaRPr lang="en-IN" sz="1500" b="1">
                        <a:effectLst/>
                        <a:latin typeface="Calibri"/>
                        <a:ea typeface="Calibri"/>
                        <a:cs typeface="Times New Roman"/>
                      </a:endParaRPr>
                    </a:p>
                  </a:txBody>
                  <a:tcPr marL="26159" marR="26159" marT="0" marB="0"/>
                </a:tc>
                <a:tc>
                  <a:txBody>
                    <a:bodyPr/>
                    <a:lstStyle/>
                    <a:p>
                      <a:pPr>
                        <a:lnSpc>
                          <a:spcPct val="115000"/>
                        </a:lnSpc>
                        <a:spcAft>
                          <a:spcPts val="0"/>
                        </a:spcAft>
                      </a:pPr>
                      <a:r>
                        <a:rPr lang="en-US" sz="1500" b="1">
                          <a:effectLst/>
                        </a:rPr>
                        <a:t>----</a:t>
                      </a:r>
                      <a:endParaRPr lang="en-IN" sz="1500" b="1">
                        <a:effectLst/>
                        <a:latin typeface="Calibri"/>
                        <a:ea typeface="Calibri"/>
                        <a:cs typeface="Times New Roman"/>
                      </a:endParaRPr>
                    </a:p>
                  </a:txBody>
                  <a:tcPr marL="26159" marR="26159" marT="0" marB="0"/>
                </a:tc>
                <a:tc>
                  <a:txBody>
                    <a:bodyPr/>
                    <a:lstStyle/>
                    <a:p>
                      <a:pPr>
                        <a:lnSpc>
                          <a:spcPct val="115000"/>
                        </a:lnSpc>
                        <a:spcAft>
                          <a:spcPts val="0"/>
                        </a:spcAft>
                      </a:pPr>
                      <a:r>
                        <a:rPr lang="en-US" sz="1500" b="1" dirty="0">
                          <a:effectLst/>
                        </a:rPr>
                        <a:t>Pending</a:t>
                      </a:r>
                      <a:endParaRPr lang="en-IN" sz="1500" b="1" dirty="0">
                        <a:effectLst/>
                        <a:latin typeface="Calibri"/>
                        <a:ea typeface="Calibri"/>
                        <a:cs typeface="Times New Roman"/>
                      </a:endParaRPr>
                    </a:p>
                  </a:txBody>
                  <a:tcPr marL="26159" marR="26159" marT="0" marB="0"/>
                </a:tc>
                <a:extLst>
                  <a:ext uri="{0D108BD9-81ED-4DB2-BD59-A6C34878D82A}">
                    <a16:rowId xmlns:a16="http://schemas.microsoft.com/office/drawing/2014/main" val="10003"/>
                  </a:ext>
                </a:extLst>
              </a:tr>
              <a:tr h="983529">
                <a:tc>
                  <a:txBody>
                    <a:bodyPr/>
                    <a:lstStyle/>
                    <a:p>
                      <a:pPr>
                        <a:lnSpc>
                          <a:spcPct val="115000"/>
                        </a:lnSpc>
                        <a:spcAft>
                          <a:spcPts val="0"/>
                        </a:spcAft>
                      </a:pPr>
                      <a:r>
                        <a:rPr lang="en-US" sz="1600" b="1" dirty="0">
                          <a:effectLst/>
                        </a:rPr>
                        <a:t>Payment</a:t>
                      </a:r>
                      <a:endParaRPr lang="en-IN" sz="1600" b="1" dirty="0">
                        <a:effectLst/>
                        <a:latin typeface="Calibri"/>
                        <a:ea typeface="Calibri"/>
                        <a:cs typeface="Times New Roman"/>
                      </a:endParaRPr>
                    </a:p>
                  </a:txBody>
                  <a:tcPr marL="26159" marR="26159" marT="0" marB="0"/>
                </a:tc>
                <a:tc>
                  <a:txBody>
                    <a:bodyPr/>
                    <a:lstStyle/>
                    <a:p>
                      <a:pPr>
                        <a:lnSpc>
                          <a:spcPct val="115000"/>
                        </a:lnSpc>
                        <a:spcAft>
                          <a:spcPts val="0"/>
                        </a:spcAft>
                      </a:pPr>
                      <a:r>
                        <a:rPr lang="en-US" sz="1500" b="1">
                          <a:effectLst/>
                        </a:rPr>
                        <a:t>Accepting of payment.</a:t>
                      </a:r>
                      <a:endParaRPr lang="en-IN" sz="1500" b="1">
                        <a:effectLst/>
                        <a:latin typeface="Calibri"/>
                        <a:ea typeface="Calibri"/>
                        <a:cs typeface="Times New Roman"/>
                      </a:endParaRPr>
                    </a:p>
                  </a:txBody>
                  <a:tcPr marL="26159" marR="26159" marT="0" marB="0"/>
                </a:tc>
                <a:tc>
                  <a:txBody>
                    <a:bodyPr/>
                    <a:lstStyle/>
                    <a:p>
                      <a:pPr>
                        <a:lnSpc>
                          <a:spcPct val="115000"/>
                        </a:lnSpc>
                        <a:spcAft>
                          <a:spcPts val="0"/>
                        </a:spcAft>
                      </a:pPr>
                      <a:r>
                        <a:rPr lang="en-US" sz="1500" b="1">
                          <a:effectLst/>
                        </a:rPr>
                        <a:t>Payment for the reservation made by the passenger is stored in the database.</a:t>
                      </a:r>
                      <a:endParaRPr lang="en-IN" sz="1500" b="1">
                        <a:effectLst/>
                        <a:latin typeface="Calibri"/>
                        <a:ea typeface="Calibri"/>
                        <a:cs typeface="Times New Roman"/>
                      </a:endParaRPr>
                    </a:p>
                  </a:txBody>
                  <a:tcPr marL="26159" marR="26159" marT="0" marB="0"/>
                </a:tc>
                <a:tc>
                  <a:txBody>
                    <a:bodyPr/>
                    <a:lstStyle/>
                    <a:p>
                      <a:pPr>
                        <a:lnSpc>
                          <a:spcPct val="115000"/>
                        </a:lnSpc>
                        <a:spcAft>
                          <a:spcPts val="0"/>
                        </a:spcAft>
                      </a:pPr>
                      <a:r>
                        <a:rPr lang="en-US" sz="1500" b="1">
                          <a:effectLst/>
                        </a:rPr>
                        <a:t>Amit Srivastav</a:t>
                      </a:r>
                      <a:endParaRPr lang="en-IN" sz="1500" b="1">
                        <a:effectLst/>
                      </a:endParaRPr>
                    </a:p>
                    <a:p>
                      <a:pPr>
                        <a:lnSpc>
                          <a:spcPct val="115000"/>
                        </a:lnSpc>
                        <a:spcAft>
                          <a:spcPts val="0"/>
                        </a:spcAft>
                      </a:pPr>
                      <a:r>
                        <a:rPr lang="en-US" sz="1500" b="1">
                          <a:effectLst/>
                        </a:rPr>
                        <a:t>Roshan Singh</a:t>
                      </a:r>
                      <a:endParaRPr lang="en-IN" sz="1500" b="1">
                        <a:effectLst/>
                      </a:endParaRPr>
                    </a:p>
                    <a:p>
                      <a:pPr>
                        <a:lnSpc>
                          <a:spcPct val="115000"/>
                        </a:lnSpc>
                        <a:spcAft>
                          <a:spcPts val="0"/>
                        </a:spcAft>
                      </a:pPr>
                      <a:r>
                        <a:rPr lang="en-US" sz="1500" b="1">
                          <a:effectLst/>
                        </a:rPr>
                        <a:t>Aman Kalla</a:t>
                      </a:r>
                      <a:endParaRPr lang="en-IN" sz="1500" b="1">
                        <a:effectLst/>
                        <a:latin typeface="Calibri"/>
                        <a:ea typeface="Calibri"/>
                        <a:cs typeface="Times New Roman"/>
                      </a:endParaRPr>
                    </a:p>
                  </a:txBody>
                  <a:tcPr marL="26159" marR="26159" marT="0" marB="0"/>
                </a:tc>
                <a:tc>
                  <a:txBody>
                    <a:bodyPr/>
                    <a:lstStyle/>
                    <a:p>
                      <a:pPr>
                        <a:lnSpc>
                          <a:spcPct val="115000"/>
                        </a:lnSpc>
                        <a:spcAft>
                          <a:spcPts val="0"/>
                        </a:spcAft>
                      </a:pPr>
                      <a:r>
                        <a:rPr lang="en-US" sz="1500" b="1">
                          <a:effectLst/>
                        </a:rPr>
                        <a:t>1.05.2021</a:t>
                      </a:r>
                      <a:endParaRPr lang="en-IN" sz="1500" b="1">
                        <a:effectLst/>
                        <a:latin typeface="Calibri"/>
                        <a:ea typeface="Calibri"/>
                        <a:cs typeface="Times New Roman"/>
                      </a:endParaRPr>
                    </a:p>
                  </a:txBody>
                  <a:tcPr marL="26159" marR="26159" marT="0" marB="0"/>
                </a:tc>
                <a:tc>
                  <a:txBody>
                    <a:bodyPr/>
                    <a:lstStyle/>
                    <a:p>
                      <a:pPr>
                        <a:lnSpc>
                          <a:spcPct val="115000"/>
                        </a:lnSpc>
                        <a:spcAft>
                          <a:spcPts val="0"/>
                        </a:spcAft>
                      </a:pPr>
                      <a:r>
                        <a:rPr lang="en-US" sz="1500" b="1" dirty="0">
                          <a:effectLst/>
                        </a:rPr>
                        <a:t>12.05.2021</a:t>
                      </a:r>
                      <a:endParaRPr lang="en-IN" sz="1500" b="1" dirty="0">
                        <a:effectLst/>
                        <a:latin typeface="Calibri"/>
                        <a:ea typeface="Calibri"/>
                        <a:cs typeface="Times New Roman"/>
                      </a:endParaRPr>
                    </a:p>
                  </a:txBody>
                  <a:tcPr marL="26159" marR="26159" marT="0" marB="0"/>
                </a:tc>
                <a:tc>
                  <a:txBody>
                    <a:bodyPr/>
                    <a:lstStyle/>
                    <a:p>
                      <a:pPr>
                        <a:lnSpc>
                          <a:spcPct val="115000"/>
                        </a:lnSpc>
                        <a:spcAft>
                          <a:spcPts val="0"/>
                        </a:spcAft>
                      </a:pPr>
                      <a:r>
                        <a:rPr lang="en-US" sz="1500" b="1">
                          <a:effectLst/>
                        </a:rPr>
                        <a:t>----</a:t>
                      </a:r>
                      <a:endParaRPr lang="en-IN" sz="1500" b="1">
                        <a:effectLst/>
                        <a:latin typeface="Calibri"/>
                        <a:ea typeface="Calibri"/>
                        <a:cs typeface="Times New Roman"/>
                      </a:endParaRPr>
                    </a:p>
                  </a:txBody>
                  <a:tcPr marL="26159" marR="26159" marT="0" marB="0"/>
                </a:tc>
                <a:tc>
                  <a:txBody>
                    <a:bodyPr/>
                    <a:lstStyle/>
                    <a:p>
                      <a:pPr>
                        <a:lnSpc>
                          <a:spcPct val="115000"/>
                        </a:lnSpc>
                        <a:spcAft>
                          <a:spcPts val="0"/>
                        </a:spcAft>
                      </a:pPr>
                      <a:r>
                        <a:rPr lang="en-US" sz="1500" b="1">
                          <a:effectLst/>
                        </a:rPr>
                        <a:t>----</a:t>
                      </a:r>
                      <a:endParaRPr lang="en-IN" sz="1500" b="1">
                        <a:effectLst/>
                        <a:latin typeface="Calibri"/>
                        <a:ea typeface="Calibri"/>
                        <a:cs typeface="Times New Roman"/>
                      </a:endParaRPr>
                    </a:p>
                  </a:txBody>
                  <a:tcPr marL="26159" marR="26159" marT="0" marB="0"/>
                </a:tc>
                <a:tc>
                  <a:txBody>
                    <a:bodyPr/>
                    <a:lstStyle/>
                    <a:p>
                      <a:pPr>
                        <a:lnSpc>
                          <a:spcPct val="115000"/>
                        </a:lnSpc>
                        <a:spcAft>
                          <a:spcPts val="0"/>
                        </a:spcAft>
                      </a:pPr>
                      <a:r>
                        <a:rPr lang="en-US" sz="1500" b="1" dirty="0">
                          <a:effectLst/>
                        </a:rPr>
                        <a:t>Pending</a:t>
                      </a:r>
                      <a:endParaRPr lang="en-IN" sz="1500" b="1" dirty="0">
                        <a:effectLst/>
                        <a:latin typeface="Calibri"/>
                        <a:ea typeface="Calibri"/>
                        <a:cs typeface="Times New Roman"/>
                      </a:endParaRPr>
                    </a:p>
                  </a:txBody>
                  <a:tcPr marL="26159" marR="26159" marT="0" marB="0"/>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79908663-CD17-47AE-B568-5ABA47289D6A}"/>
              </a:ext>
            </a:extLst>
          </p:cNvPr>
          <p:cNvSpPr>
            <a:spLocks noGrp="1"/>
          </p:cNvSpPr>
          <p:nvPr>
            <p:ph type="sldNum" sz="quarter" idx="15"/>
          </p:nvPr>
        </p:nvSpPr>
        <p:spPr/>
        <p:txBody>
          <a:bodyPr/>
          <a:lstStyle/>
          <a:p>
            <a:fld id="{EDB199D8-6CC0-4684-8A57-B2ABCCD1628B}" type="slidenum">
              <a:rPr lang="en-IN" smtClean="0"/>
              <a:t>55</a:t>
            </a:fld>
            <a:endParaRPr lang="en-IN"/>
          </a:p>
        </p:txBody>
      </p:sp>
    </p:spTree>
    <p:extLst>
      <p:ext uri="{BB962C8B-B14F-4D97-AF65-F5344CB8AC3E}">
        <p14:creationId xmlns:p14="http://schemas.microsoft.com/office/powerpoint/2010/main" val="39955911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3608" y="382085"/>
            <a:ext cx="7056784" cy="581432"/>
          </a:xfrm>
        </p:spPr>
        <p:txBody>
          <a:bodyPr>
            <a:noAutofit/>
          </a:bodyPr>
          <a:lstStyle/>
          <a:p>
            <a:pPr lvl="0"/>
            <a:r>
              <a:rPr lang="en-GB" sz="2800" dirty="0"/>
              <a:t>Risk Identification </a:t>
            </a:r>
            <a:endParaRPr lang="en-IN" sz="2000" dirty="0"/>
          </a:p>
        </p:txBody>
      </p:sp>
      <p:graphicFrame>
        <p:nvGraphicFramePr>
          <p:cNvPr id="4" name="Table 3"/>
          <p:cNvGraphicFramePr>
            <a:graphicFrameLocks noGrp="1"/>
          </p:cNvGraphicFramePr>
          <p:nvPr>
            <p:extLst>
              <p:ext uri="{D42A27DB-BD31-4B8C-83A1-F6EECF244321}">
                <p14:modId xmlns:p14="http://schemas.microsoft.com/office/powerpoint/2010/main" val="2215858496"/>
              </p:ext>
            </p:extLst>
          </p:nvPr>
        </p:nvGraphicFramePr>
        <p:xfrm>
          <a:off x="53751" y="1484784"/>
          <a:ext cx="9036498" cy="5278853"/>
        </p:xfrm>
        <a:graphic>
          <a:graphicData uri="http://schemas.openxmlformats.org/drawingml/2006/table">
            <a:tbl>
              <a:tblPr firstRow="1" firstCol="1" bandRow="1">
                <a:tableStyleId>{5C22544A-7EE6-4342-B048-85BDC9FD1C3A}</a:tableStyleId>
              </a:tblPr>
              <a:tblGrid>
                <a:gridCol w="1440160">
                  <a:extLst>
                    <a:ext uri="{9D8B030D-6E8A-4147-A177-3AD203B41FA5}">
                      <a16:colId xmlns:a16="http://schemas.microsoft.com/office/drawing/2014/main" val="20000"/>
                    </a:ext>
                  </a:extLst>
                </a:gridCol>
                <a:gridCol w="3356279">
                  <a:extLst>
                    <a:ext uri="{9D8B030D-6E8A-4147-A177-3AD203B41FA5}">
                      <a16:colId xmlns:a16="http://schemas.microsoft.com/office/drawing/2014/main" val="20001"/>
                    </a:ext>
                  </a:extLst>
                </a:gridCol>
                <a:gridCol w="4240059">
                  <a:extLst>
                    <a:ext uri="{9D8B030D-6E8A-4147-A177-3AD203B41FA5}">
                      <a16:colId xmlns:a16="http://schemas.microsoft.com/office/drawing/2014/main" val="20002"/>
                    </a:ext>
                  </a:extLst>
                </a:gridCol>
              </a:tblGrid>
              <a:tr h="247013">
                <a:tc>
                  <a:txBody>
                    <a:bodyPr/>
                    <a:lstStyle/>
                    <a:p>
                      <a:pPr>
                        <a:lnSpc>
                          <a:spcPct val="115000"/>
                        </a:lnSpc>
                        <a:spcAft>
                          <a:spcPts val="0"/>
                        </a:spcAft>
                      </a:pPr>
                      <a:r>
                        <a:rPr lang="en-US" sz="1800" b="1" dirty="0">
                          <a:effectLst/>
                        </a:rPr>
                        <a:t>Risk ID (#)</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800" b="1">
                          <a:effectLst/>
                        </a:rPr>
                        <a:t>Risk Description</a:t>
                      </a:r>
                      <a:endParaRPr lang="en-IN" sz="1800" b="1">
                        <a:effectLst/>
                        <a:latin typeface="Calibri"/>
                        <a:ea typeface="Calibri"/>
                        <a:cs typeface="Times New Roman"/>
                      </a:endParaRPr>
                    </a:p>
                  </a:txBody>
                  <a:tcPr marL="68580" marR="68580" marT="0" marB="0"/>
                </a:tc>
                <a:tc>
                  <a:txBody>
                    <a:bodyPr/>
                    <a:lstStyle/>
                    <a:p>
                      <a:pPr>
                        <a:lnSpc>
                          <a:spcPct val="115000"/>
                        </a:lnSpc>
                        <a:spcAft>
                          <a:spcPts val="0"/>
                        </a:spcAft>
                      </a:pPr>
                      <a:r>
                        <a:rPr lang="en-US" sz="1800" b="1">
                          <a:effectLst/>
                        </a:rPr>
                        <a:t>Impact Description</a:t>
                      </a:r>
                      <a:endParaRPr lang="en-IN" sz="1800" b="1">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1860908">
                <a:tc>
                  <a:txBody>
                    <a:bodyPr/>
                    <a:lstStyle/>
                    <a:p>
                      <a:pPr>
                        <a:lnSpc>
                          <a:spcPct val="115000"/>
                        </a:lnSpc>
                        <a:spcAft>
                          <a:spcPts val="0"/>
                        </a:spcAft>
                      </a:pPr>
                      <a:r>
                        <a:rPr lang="en-US" sz="1800" b="1" dirty="0">
                          <a:effectLst/>
                        </a:rPr>
                        <a:t>R01</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800" b="1">
                          <a:effectLst/>
                        </a:rPr>
                        <a:t>Maintaining and managing data is costly and tedious.</a:t>
                      </a:r>
                      <a:endParaRPr lang="en-IN" sz="1800" b="1">
                        <a:effectLst/>
                        <a:latin typeface="Calibri"/>
                        <a:ea typeface="Calibri"/>
                        <a:cs typeface="Times New Roman"/>
                      </a:endParaRPr>
                    </a:p>
                  </a:txBody>
                  <a:tcPr marL="68580" marR="68580" marT="0" marB="0"/>
                </a:tc>
                <a:tc>
                  <a:txBody>
                    <a:bodyPr/>
                    <a:lstStyle/>
                    <a:p>
                      <a:pPr>
                        <a:lnSpc>
                          <a:spcPct val="115000"/>
                        </a:lnSpc>
                        <a:spcAft>
                          <a:spcPts val="0"/>
                        </a:spcAft>
                      </a:pPr>
                      <a:r>
                        <a:rPr lang="en-US" sz="1800" b="1" dirty="0">
                          <a:effectLst/>
                        </a:rPr>
                        <a:t>In case of any manual error the debugging is too time-consuming due to management of huge data and managing data </a:t>
                      </a:r>
                      <a:r>
                        <a:rPr lang="en-US" sz="1800" b="1">
                          <a:effectLst/>
                        </a:rPr>
                        <a:t>can also </a:t>
                      </a:r>
                      <a:r>
                        <a:rPr lang="en-US" sz="1800" b="1" dirty="0">
                          <a:effectLst/>
                        </a:rPr>
                        <a:t>lead to an increase in the expense of the budget of the software project.</a:t>
                      </a:r>
                      <a:endParaRPr lang="en-IN" sz="1800" b="1"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1044152">
                <a:tc>
                  <a:txBody>
                    <a:bodyPr/>
                    <a:lstStyle/>
                    <a:p>
                      <a:pPr>
                        <a:lnSpc>
                          <a:spcPct val="115000"/>
                        </a:lnSpc>
                        <a:spcAft>
                          <a:spcPts val="0"/>
                        </a:spcAft>
                      </a:pPr>
                      <a:r>
                        <a:rPr lang="en-US" sz="1800" b="1" dirty="0">
                          <a:effectLst/>
                        </a:rPr>
                        <a:t>R02</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800" b="1" dirty="0">
                          <a:effectLst/>
                        </a:rPr>
                        <a:t>Security issues like leaking of data and corruption of database.</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800" b="1">
                          <a:effectLst/>
                        </a:rPr>
                        <a:t>Can benefit the competitors and can bring heavy loss to the airlines company and ultimately the failure of the project.</a:t>
                      </a:r>
                      <a:endParaRPr lang="en-IN" sz="1800" b="1">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936104">
                <a:tc>
                  <a:txBody>
                    <a:bodyPr/>
                    <a:lstStyle/>
                    <a:p>
                      <a:pPr>
                        <a:lnSpc>
                          <a:spcPct val="115000"/>
                        </a:lnSpc>
                        <a:spcAft>
                          <a:spcPts val="0"/>
                        </a:spcAft>
                      </a:pPr>
                      <a:r>
                        <a:rPr lang="en-US" sz="1800" b="1" dirty="0">
                          <a:effectLst/>
                        </a:rPr>
                        <a:t>R03</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800" b="1" dirty="0">
                          <a:effectLst/>
                        </a:rPr>
                        <a:t>Losing the support of the existing sponsors.</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800" b="1">
                          <a:effectLst/>
                        </a:rPr>
                        <a:t>Can bring a heavy impact on the budget of the project and can bring down the quality of the software produce.</a:t>
                      </a:r>
                      <a:endParaRPr lang="en-IN" sz="1800" b="1">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1121563">
                <a:tc>
                  <a:txBody>
                    <a:bodyPr/>
                    <a:lstStyle/>
                    <a:p>
                      <a:pPr>
                        <a:lnSpc>
                          <a:spcPct val="115000"/>
                        </a:lnSpc>
                        <a:spcAft>
                          <a:spcPts val="0"/>
                        </a:spcAft>
                      </a:pPr>
                      <a:r>
                        <a:rPr lang="en-US" sz="1800" b="1">
                          <a:effectLst/>
                        </a:rPr>
                        <a:t>R04</a:t>
                      </a:r>
                      <a:endParaRPr lang="en-IN" sz="1800" b="1">
                        <a:effectLst/>
                        <a:latin typeface="Calibri"/>
                        <a:ea typeface="Calibri"/>
                        <a:cs typeface="Times New Roman"/>
                      </a:endParaRPr>
                    </a:p>
                  </a:txBody>
                  <a:tcPr marL="68580" marR="68580" marT="0" marB="0"/>
                </a:tc>
                <a:tc>
                  <a:txBody>
                    <a:bodyPr/>
                    <a:lstStyle/>
                    <a:p>
                      <a:pPr>
                        <a:lnSpc>
                          <a:spcPct val="115000"/>
                        </a:lnSpc>
                        <a:spcAft>
                          <a:spcPts val="0"/>
                        </a:spcAft>
                      </a:pPr>
                      <a:r>
                        <a:rPr lang="en-US" sz="1800" b="1">
                          <a:effectLst/>
                        </a:rPr>
                        <a:t>Insufficient data due to loss of data or due to some manual errors.</a:t>
                      </a:r>
                      <a:endParaRPr lang="en-IN" sz="1800" b="1">
                        <a:effectLst/>
                        <a:latin typeface="Calibri"/>
                        <a:ea typeface="Calibri"/>
                        <a:cs typeface="Times New Roman"/>
                      </a:endParaRPr>
                    </a:p>
                  </a:txBody>
                  <a:tcPr marL="68580" marR="68580" marT="0" marB="0"/>
                </a:tc>
                <a:tc>
                  <a:txBody>
                    <a:bodyPr/>
                    <a:lstStyle/>
                    <a:p>
                      <a:pPr>
                        <a:lnSpc>
                          <a:spcPct val="115000"/>
                        </a:lnSpc>
                        <a:spcAft>
                          <a:spcPts val="0"/>
                        </a:spcAft>
                      </a:pPr>
                      <a:r>
                        <a:rPr lang="en-US" sz="1800" b="1" dirty="0">
                          <a:effectLst/>
                        </a:rPr>
                        <a:t>It will lead to passing up of wrong information to the customers and failure of the database management system.</a:t>
                      </a:r>
                      <a:endParaRPr lang="en-IN" sz="1800" b="1"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76C18CF0-C986-4891-8F5B-A33710DE7ABC}"/>
              </a:ext>
            </a:extLst>
          </p:cNvPr>
          <p:cNvSpPr>
            <a:spLocks noGrp="1"/>
          </p:cNvSpPr>
          <p:nvPr>
            <p:ph type="sldNum" sz="quarter" idx="15"/>
          </p:nvPr>
        </p:nvSpPr>
        <p:spPr/>
        <p:txBody>
          <a:bodyPr/>
          <a:lstStyle/>
          <a:p>
            <a:fld id="{EDB199D8-6CC0-4684-8A57-B2ABCCD1628B}" type="slidenum">
              <a:rPr lang="en-IN" smtClean="0"/>
              <a:t>56</a:t>
            </a:fld>
            <a:endParaRPr lang="en-IN"/>
          </a:p>
        </p:txBody>
      </p:sp>
    </p:spTree>
    <p:extLst>
      <p:ext uri="{BB962C8B-B14F-4D97-AF65-F5344CB8AC3E}">
        <p14:creationId xmlns:p14="http://schemas.microsoft.com/office/powerpoint/2010/main" val="24760627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99592" y="404664"/>
            <a:ext cx="7344816" cy="701040"/>
          </a:xfrm>
        </p:spPr>
        <p:txBody>
          <a:bodyPr>
            <a:normAutofit/>
          </a:bodyPr>
          <a:lstStyle/>
          <a:p>
            <a:r>
              <a:rPr lang="en-IN" sz="2800" dirty="0"/>
              <a:t>Managing RISK</a:t>
            </a:r>
          </a:p>
        </p:txBody>
      </p:sp>
      <p:graphicFrame>
        <p:nvGraphicFramePr>
          <p:cNvPr id="4" name="Table 3"/>
          <p:cNvGraphicFramePr>
            <a:graphicFrameLocks noGrp="1"/>
          </p:cNvGraphicFramePr>
          <p:nvPr>
            <p:extLst>
              <p:ext uri="{D42A27DB-BD31-4B8C-83A1-F6EECF244321}">
                <p14:modId xmlns:p14="http://schemas.microsoft.com/office/powerpoint/2010/main" val="2282006318"/>
              </p:ext>
            </p:extLst>
          </p:nvPr>
        </p:nvGraphicFramePr>
        <p:xfrm>
          <a:off x="150607" y="1556792"/>
          <a:ext cx="8842785" cy="5071134"/>
        </p:xfrm>
        <a:graphic>
          <a:graphicData uri="http://schemas.openxmlformats.org/drawingml/2006/table">
            <a:tbl>
              <a:tblPr firstRow="1" firstCol="1" bandRow="1">
                <a:tableStyleId>{5C22544A-7EE6-4342-B048-85BDC9FD1C3A}</a:tableStyleId>
              </a:tblPr>
              <a:tblGrid>
                <a:gridCol w="704293">
                  <a:extLst>
                    <a:ext uri="{9D8B030D-6E8A-4147-A177-3AD203B41FA5}">
                      <a16:colId xmlns:a16="http://schemas.microsoft.com/office/drawing/2014/main" val="20000"/>
                    </a:ext>
                  </a:extLst>
                </a:gridCol>
                <a:gridCol w="980796">
                  <a:extLst>
                    <a:ext uri="{9D8B030D-6E8A-4147-A177-3AD203B41FA5}">
                      <a16:colId xmlns:a16="http://schemas.microsoft.com/office/drawing/2014/main" val="20001"/>
                    </a:ext>
                  </a:extLst>
                </a:gridCol>
                <a:gridCol w="1728192">
                  <a:extLst>
                    <a:ext uri="{9D8B030D-6E8A-4147-A177-3AD203B41FA5}">
                      <a16:colId xmlns:a16="http://schemas.microsoft.com/office/drawing/2014/main" val="20002"/>
                    </a:ext>
                  </a:extLst>
                </a:gridCol>
                <a:gridCol w="1584176">
                  <a:extLst>
                    <a:ext uri="{9D8B030D-6E8A-4147-A177-3AD203B41FA5}">
                      <a16:colId xmlns:a16="http://schemas.microsoft.com/office/drawing/2014/main" val="20003"/>
                    </a:ext>
                  </a:extLst>
                </a:gridCol>
                <a:gridCol w="1512168">
                  <a:extLst>
                    <a:ext uri="{9D8B030D-6E8A-4147-A177-3AD203B41FA5}">
                      <a16:colId xmlns:a16="http://schemas.microsoft.com/office/drawing/2014/main" val="20004"/>
                    </a:ext>
                  </a:extLst>
                </a:gridCol>
                <a:gridCol w="1008112">
                  <a:extLst>
                    <a:ext uri="{9D8B030D-6E8A-4147-A177-3AD203B41FA5}">
                      <a16:colId xmlns:a16="http://schemas.microsoft.com/office/drawing/2014/main" val="20005"/>
                    </a:ext>
                  </a:extLst>
                </a:gridCol>
                <a:gridCol w="1325048">
                  <a:extLst>
                    <a:ext uri="{9D8B030D-6E8A-4147-A177-3AD203B41FA5}">
                      <a16:colId xmlns:a16="http://schemas.microsoft.com/office/drawing/2014/main" val="20006"/>
                    </a:ext>
                  </a:extLst>
                </a:gridCol>
              </a:tblGrid>
              <a:tr h="1089636">
                <a:tc>
                  <a:txBody>
                    <a:bodyPr/>
                    <a:lstStyle/>
                    <a:p>
                      <a:pPr>
                        <a:lnSpc>
                          <a:spcPct val="115000"/>
                        </a:lnSpc>
                        <a:spcAft>
                          <a:spcPts val="0"/>
                        </a:spcAft>
                      </a:pPr>
                      <a:r>
                        <a:rPr lang="en-US" sz="1800" b="1" dirty="0">
                          <a:effectLst/>
                        </a:rPr>
                        <a:t>Risk ID (#)</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800" b="1" dirty="0">
                          <a:effectLst/>
                        </a:rPr>
                        <a:t>Status [Open / Closed]</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800" b="1" dirty="0">
                          <a:effectLst/>
                        </a:rPr>
                        <a:t>Risk Appetite </a:t>
                      </a:r>
                    </a:p>
                    <a:p>
                      <a:pPr>
                        <a:lnSpc>
                          <a:spcPct val="115000"/>
                        </a:lnSpc>
                        <a:spcAft>
                          <a:spcPts val="0"/>
                        </a:spcAft>
                      </a:pPr>
                      <a:r>
                        <a:rPr lang="en-US" sz="1800" b="1" dirty="0">
                          <a:effectLst/>
                        </a:rPr>
                        <a:t>[ Accept/ Mitigate/ Transfer/Avoid]</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800" b="1" dirty="0">
                          <a:effectLst/>
                        </a:rPr>
                        <a:t>Action </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800" b="1" dirty="0">
                          <a:effectLst/>
                        </a:rPr>
                        <a:t>Action Owner</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800" b="1" dirty="0">
                          <a:effectLst/>
                        </a:rPr>
                        <a:t>Target Date</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800" b="1" dirty="0">
                          <a:effectLst/>
                        </a:rPr>
                        <a:t>Remarks</a:t>
                      </a:r>
                      <a:endParaRPr lang="en-IN" sz="1800" b="1" dirty="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38001">
                <a:tc>
                  <a:txBody>
                    <a:bodyPr/>
                    <a:lstStyle/>
                    <a:p>
                      <a:pPr>
                        <a:lnSpc>
                          <a:spcPct val="115000"/>
                        </a:lnSpc>
                        <a:spcAft>
                          <a:spcPts val="0"/>
                        </a:spcAft>
                      </a:pPr>
                      <a:r>
                        <a:rPr lang="en-US" sz="1800" b="1" dirty="0">
                          <a:effectLst/>
                        </a:rPr>
                        <a:t>R01</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b="1" dirty="0">
                          <a:effectLst/>
                        </a:rPr>
                        <a:t>Open</a:t>
                      </a:r>
                      <a:endParaRPr lang="en-IN" sz="16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b="1" dirty="0">
                          <a:effectLst/>
                        </a:rPr>
                        <a:t>Accept</a:t>
                      </a:r>
                      <a:endParaRPr lang="en-IN" sz="16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b="1">
                          <a:effectLst/>
                        </a:rPr>
                        <a:t>Accept</a:t>
                      </a:r>
                      <a:endParaRPr lang="en-IN" sz="1600" b="1">
                        <a:effectLst/>
                        <a:latin typeface="Calibri"/>
                        <a:ea typeface="Calibri"/>
                        <a:cs typeface="Times New Roman"/>
                      </a:endParaRPr>
                    </a:p>
                  </a:txBody>
                  <a:tcPr marL="68580" marR="68580" marT="0" marB="0"/>
                </a:tc>
                <a:tc>
                  <a:txBody>
                    <a:bodyPr/>
                    <a:lstStyle/>
                    <a:p>
                      <a:pPr>
                        <a:lnSpc>
                          <a:spcPct val="115000"/>
                        </a:lnSpc>
                        <a:spcAft>
                          <a:spcPts val="0"/>
                        </a:spcAft>
                      </a:pPr>
                      <a:r>
                        <a:rPr lang="en-US" sz="1600" b="1" dirty="0">
                          <a:effectLst/>
                        </a:rPr>
                        <a:t>Amit Srivastav</a:t>
                      </a:r>
                      <a:endParaRPr lang="en-IN" sz="1600" b="1" dirty="0">
                        <a:effectLst/>
                      </a:endParaRPr>
                    </a:p>
                    <a:p>
                      <a:pPr>
                        <a:lnSpc>
                          <a:spcPct val="115000"/>
                        </a:lnSpc>
                        <a:spcAft>
                          <a:spcPts val="0"/>
                        </a:spcAft>
                      </a:pPr>
                      <a:r>
                        <a:rPr lang="en-US" sz="1600" b="1" dirty="0">
                          <a:effectLst/>
                        </a:rPr>
                        <a:t>Aman Kalla</a:t>
                      </a:r>
                      <a:endParaRPr lang="en-IN" sz="16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b="1">
                          <a:effectLst/>
                        </a:rPr>
                        <a:t>13.05.2021</a:t>
                      </a:r>
                      <a:endParaRPr lang="en-IN" sz="1600" b="1">
                        <a:effectLst/>
                        <a:latin typeface="Calibri"/>
                        <a:ea typeface="Calibri"/>
                        <a:cs typeface="Times New Roman"/>
                      </a:endParaRPr>
                    </a:p>
                  </a:txBody>
                  <a:tcPr marL="68580" marR="68580" marT="0" marB="0"/>
                </a:tc>
                <a:tc>
                  <a:txBody>
                    <a:bodyPr/>
                    <a:lstStyle/>
                    <a:p>
                      <a:pPr>
                        <a:lnSpc>
                          <a:spcPct val="115000"/>
                        </a:lnSpc>
                        <a:spcAft>
                          <a:spcPts val="0"/>
                        </a:spcAft>
                      </a:pPr>
                      <a:r>
                        <a:rPr lang="en-US" sz="1600" b="1">
                          <a:effectLst/>
                        </a:rPr>
                        <a:t>Risk is taken under action.</a:t>
                      </a:r>
                      <a:endParaRPr lang="en-IN" sz="1600" b="1">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538001">
                <a:tc>
                  <a:txBody>
                    <a:bodyPr/>
                    <a:lstStyle/>
                    <a:p>
                      <a:pPr>
                        <a:lnSpc>
                          <a:spcPct val="115000"/>
                        </a:lnSpc>
                        <a:spcAft>
                          <a:spcPts val="0"/>
                        </a:spcAft>
                      </a:pPr>
                      <a:r>
                        <a:rPr lang="en-US" sz="1800" b="1">
                          <a:effectLst/>
                        </a:rPr>
                        <a:t>R02</a:t>
                      </a:r>
                      <a:endParaRPr lang="en-IN" sz="1800" b="1">
                        <a:effectLst/>
                        <a:latin typeface="Calibri"/>
                        <a:ea typeface="Calibri"/>
                        <a:cs typeface="Times New Roman"/>
                      </a:endParaRPr>
                    </a:p>
                  </a:txBody>
                  <a:tcPr marL="68580" marR="68580" marT="0" marB="0"/>
                </a:tc>
                <a:tc>
                  <a:txBody>
                    <a:bodyPr/>
                    <a:lstStyle/>
                    <a:p>
                      <a:pPr>
                        <a:lnSpc>
                          <a:spcPct val="115000"/>
                        </a:lnSpc>
                        <a:spcAft>
                          <a:spcPts val="0"/>
                        </a:spcAft>
                      </a:pPr>
                      <a:r>
                        <a:rPr lang="en-US" sz="1600" b="1">
                          <a:effectLst/>
                        </a:rPr>
                        <a:t>Open</a:t>
                      </a:r>
                      <a:endParaRPr lang="en-IN" sz="1600" b="1">
                        <a:effectLst/>
                        <a:latin typeface="Calibri"/>
                        <a:ea typeface="Calibri"/>
                        <a:cs typeface="Times New Roman"/>
                      </a:endParaRPr>
                    </a:p>
                  </a:txBody>
                  <a:tcPr marL="68580" marR="68580" marT="0" marB="0"/>
                </a:tc>
                <a:tc>
                  <a:txBody>
                    <a:bodyPr/>
                    <a:lstStyle/>
                    <a:p>
                      <a:pPr>
                        <a:lnSpc>
                          <a:spcPct val="115000"/>
                        </a:lnSpc>
                        <a:spcAft>
                          <a:spcPts val="0"/>
                        </a:spcAft>
                      </a:pPr>
                      <a:r>
                        <a:rPr lang="en-US" sz="1600" b="1" dirty="0">
                          <a:effectLst/>
                        </a:rPr>
                        <a:t>Mitigate</a:t>
                      </a:r>
                      <a:endParaRPr lang="en-IN" sz="16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b="1" dirty="0">
                          <a:effectLst/>
                        </a:rPr>
                        <a:t>Provide data encryption.</a:t>
                      </a:r>
                      <a:endParaRPr lang="en-IN" sz="16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b="1">
                          <a:effectLst/>
                        </a:rPr>
                        <a:t>Aman Kalla</a:t>
                      </a:r>
                      <a:endParaRPr lang="en-IN" sz="1600" b="1">
                        <a:effectLst/>
                      </a:endParaRPr>
                    </a:p>
                    <a:p>
                      <a:pPr>
                        <a:lnSpc>
                          <a:spcPct val="115000"/>
                        </a:lnSpc>
                        <a:spcAft>
                          <a:spcPts val="0"/>
                        </a:spcAft>
                      </a:pPr>
                      <a:r>
                        <a:rPr lang="en-US" sz="1600" b="1">
                          <a:effectLst/>
                        </a:rPr>
                        <a:t>Roshan Singh</a:t>
                      </a:r>
                      <a:endParaRPr lang="en-IN" sz="1600" b="1">
                        <a:effectLst/>
                        <a:latin typeface="Calibri"/>
                        <a:ea typeface="Calibri"/>
                        <a:cs typeface="Times New Roman"/>
                      </a:endParaRPr>
                    </a:p>
                  </a:txBody>
                  <a:tcPr marL="68580" marR="68580" marT="0" marB="0"/>
                </a:tc>
                <a:tc>
                  <a:txBody>
                    <a:bodyPr/>
                    <a:lstStyle/>
                    <a:p>
                      <a:pPr>
                        <a:lnSpc>
                          <a:spcPct val="115000"/>
                        </a:lnSpc>
                        <a:spcAft>
                          <a:spcPts val="0"/>
                        </a:spcAft>
                      </a:pPr>
                      <a:r>
                        <a:rPr lang="en-US" sz="1600" b="1">
                          <a:effectLst/>
                        </a:rPr>
                        <a:t>18.05.2021</a:t>
                      </a:r>
                      <a:endParaRPr lang="en-IN" sz="1600" b="1">
                        <a:effectLst/>
                        <a:latin typeface="Calibri"/>
                        <a:ea typeface="Calibri"/>
                        <a:cs typeface="Times New Roman"/>
                      </a:endParaRPr>
                    </a:p>
                  </a:txBody>
                  <a:tcPr marL="68580" marR="68580" marT="0" marB="0"/>
                </a:tc>
                <a:tc>
                  <a:txBody>
                    <a:bodyPr/>
                    <a:lstStyle/>
                    <a:p>
                      <a:pPr>
                        <a:lnSpc>
                          <a:spcPct val="115000"/>
                        </a:lnSpc>
                        <a:spcAft>
                          <a:spcPts val="0"/>
                        </a:spcAft>
                      </a:pPr>
                      <a:r>
                        <a:rPr lang="en-US" sz="1600" b="1">
                          <a:effectLst/>
                        </a:rPr>
                        <a:t>Risk is taken under action.</a:t>
                      </a:r>
                      <a:endParaRPr lang="en-IN" sz="1600" b="1">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813818">
                <a:tc>
                  <a:txBody>
                    <a:bodyPr/>
                    <a:lstStyle/>
                    <a:p>
                      <a:pPr>
                        <a:lnSpc>
                          <a:spcPct val="115000"/>
                        </a:lnSpc>
                        <a:spcAft>
                          <a:spcPts val="0"/>
                        </a:spcAft>
                      </a:pPr>
                      <a:r>
                        <a:rPr lang="en-US" sz="1800" b="1">
                          <a:effectLst/>
                        </a:rPr>
                        <a:t>R03</a:t>
                      </a:r>
                      <a:endParaRPr lang="en-IN" sz="1800" b="1">
                        <a:effectLst/>
                        <a:latin typeface="Calibri"/>
                        <a:ea typeface="Calibri"/>
                        <a:cs typeface="Times New Roman"/>
                      </a:endParaRPr>
                    </a:p>
                  </a:txBody>
                  <a:tcPr marL="68580" marR="68580" marT="0" marB="0"/>
                </a:tc>
                <a:tc>
                  <a:txBody>
                    <a:bodyPr/>
                    <a:lstStyle/>
                    <a:p>
                      <a:pPr>
                        <a:lnSpc>
                          <a:spcPct val="115000"/>
                        </a:lnSpc>
                        <a:spcAft>
                          <a:spcPts val="0"/>
                        </a:spcAft>
                      </a:pPr>
                      <a:r>
                        <a:rPr lang="en-US" sz="1600" b="1">
                          <a:effectLst/>
                        </a:rPr>
                        <a:t>Open</a:t>
                      </a:r>
                      <a:endParaRPr lang="en-IN" sz="1600" b="1">
                        <a:effectLst/>
                        <a:latin typeface="Calibri"/>
                        <a:ea typeface="Calibri"/>
                        <a:cs typeface="Times New Roman"/>
                      </a:endParaRPr>
                    </a:p>
                  </a:txBody>
                  <a:tcPr marL="68580" marR="68580" marT="0" marB="0"/>
                </a:tc>
                <a:tc>
                  <a:txBody>
                    <a:bodyPr/>
                    <a:lstStyle/>
                    <a:p>
                      <a:pPr>
                        <a:lnSpc>
                          <a:spcPct val="115000"/>
                        </a:lnSpc>
                        <a:spcAft>
                          <a:spcPts val="0"/>
                        </a:spcAft>
                      </a:pPr>
                      <a:r>
                        <a:rPr lang="en-US" sz="1600" b="1">
                          <a:effectLst/>
                        </a:rPr>
                        <a:t>Transfer</a:t>
                      </a:r>
                      <a:endParaRPr lang="en-IN" sz="1600" b="1">
                        <a:effectLst/>
                        <a:latin typeface="Calibri"/>
                        <a:ea typeface="Calibri"/>
                        <a:cs typeface="Times New Roman"/>
                      </a:endParaRPr>
                    </a:p>
                  </a:txBody>
                  <a:tcPr marL="68580" marR="68580" marT="0" marB="0"/>
                </a:tc>
                <a:tc>
                  <a:txBody>
                    <a:bodyPr/>
                    <a:lstStyle/>
                    <a:p>
                      <a:pPr>
                        <a:lnSpc>
                          <a:spcPct val="115000"/>
                        </a:lnSpc>
                        <a:spcAft>
                          <a:spcPts val="0"/>
                        </a:spcAft>
                      </a:pPr>
                      <a:r>
                        <a:rPr lang="en-US" sz="1600" b="1" dirty="0">
                          <a:effectLst/>
                        </a:rPr>
                        <a:t>Gain support of other sponsors.</a:t>
                      </a:r>
                      <a:endParaRPr lang="en-IN" sz="16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b="1" dirty="0" err="1">
                          <a:effectLst/>
                        </a:rPr>
                        <a:t>Roshan</a:t>
                      </a:r>
                      <a:r>
                        <a:rPr lang="en-US" sz="1600" b="1" dirty="0">
                          <a:effectLst/>
                        </a:rPr>
                        <a:t> Singh</a:t>
                      </a:r>
                      <a:endParaRPr lang="en-IN" sz="16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b="1">
                          <a:effectLst/>
                        </a:rPr>
                        <a:t>20.05.2021</a:t>
                      </a:r>
                      <a:endParaRPr lang="en-IN" sz="1600" b="1">
                        <a:effectLst/>
                        <a:latin typeface="Calibri"/>
                        <a:ea typeface="Calibri"/>
                        <a:cs typeface="Times New Roman"/>
                      </a:endParaRPr>
                    </a:p>
                  </a:txBody>
                  <a:tcPr marL="68580" marR="68580" marT="0" marB="0"/>
                </a:tc>
                <a:tc>
                  <a:txBody>
                    <a:bodyPr/>
                    <a:lstStyle/>
                    <a:p>
                      <a:pPr>
                        <a:lnSpc>
                          <a:spcPct val="115000"/>
                        </a:lnSpc>
                        <a:spcAft>
                          <a:spcPts val="0"/>
                        </a:spcAft>
                      </a:pPr>
                      <a:r>
                        <a:rPr lang="en-US" sz="1600" b="1">
                          <a:effectLst/>
                        </a:rPr>
                        <a:t>Risk is taken under action.</a:t>
                      </a:r>
                      <a:endParaRPr lang="en-IN" sz="1600" b="1">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1917087">
                <a:tc>
                  <a:txBody>
                    <a:bodyPr/>
                    <a:lstStyle/>
                    <a:p>
                      <a:pPr>
                        <a:lnSpc>
                          <a:spcPct val="115000"/>
                        </a:lnSpc>
                        <a:spcAft>
                          <a:spcPts val="0"/>
                        </a:spcAft>
                      </a:pPr>
                      <a:r>
                        <a:rPr lang="en-US" sz="1800" b="1" dirty="0">
                          <a:effectLst/>
                        </a:rPr>
                        <a:t>R04</a:t>
                      </a:r>
                      <a:endParaRPr lang="en-IN" sz="18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b="1">
                          <a:effectLst/>
                        </a:rPr>
                        <a:t>Open</a:t>
                      </a:r>
                      <a:endParaRPr lang="en-IN" sz="1600" b="1">
                        <a:effectLst/>
                        <a:latin typeface="Calibri"/>
                        <a:ea typeface="Calibri"/>
                        <a:cs typeface="Times New Roman"/>
                      </a:endParaRPr>
                    </a:p>
                  </a:txBody>
                  <a:tcPr marL="68580" marR="68580" marT="0" marB="0"/>
                </a:tc>
                <a:tc>
                  <a:txBody>
                    <a:bodyPr/>
                    <a:lstStyle/>
                    <a:p>
                      <a:pPr>
                        <a:lnSpc>
                          <a:spcPct val="115000"/>
                        </a:lnSpc>
                        <a:spcAft>
                          <a:spcPts val="0"/>
                        </a:spcAft>
                      </a:pPr>
                      <a:r>
                        <a:rPr lang="en-US" sz="1600" b="1">
                          <a:effectLst/>
                        </a:rPr>
                        <a:t>Mitigate</a:t>
                      </a:r>
                      <a:endParaRPr lang="en-IN" sz="1600" b="1">
                        <a:effectLst/>
                        <a:latin typeface="Calibri"/>
                        <a:ea typeface="Calibri"/>
                        <a:cs typeface="Times New Roman"/>
                      </a:endParaRPr>
                    </a:p>
                  </a:txBody>
                  <a:tcPr marL="68580" marR="68580" marT="0" marB="0"/>
                </a:tc>
                <a:tc>
                  <a:txBody>
                    <a:bodyPr/>
                    <a:lstStyle/>
                    <a:p>
                      <a:pPr>
                        <a:lnSpc>
                          <a:spcPct val="115000"/>
                        </a:lnSpc>
                        <a:spcAft>
                          <a:spcPts val="0"/>
                        </a:spcAft>
                      </a:pPr>
                      <a:r>
                        <a:rPr lang="en-US" sz="1600" b="1">
                          <a:effectLst/>
                        </a:rPr>
                        <a:t>Data management is performed and tested at each phase after implementation.</a:t>
                      </a:r>
                      <a:endParaRPr lang="en-IN" sz="1600" b="1">
                        <a:effectLst/>
                        <a:latin typeface="Calibri"/>
                        <a:ea typeface="Calibri"/>
                        <a:cs typeface="Times New Roman"/>
                      </a:endParaRPr>
                    </a:p>
                  </a:txBody>
                  <a:tcPr marL="68580" marR="68580" marT="0" marB="0"/>
                </a:tc>
                <a:tc>
                  <a:txBody>
                    <a:bodyPr/>
                    <a:lstStyle/>
                    <a:p>
                      <a:pPr>
                        <a:lnSpc>
                          <a:spcPct val="115000"/>
                        </a:lnSpc>
                        <a:spcAft>
                          <a:spcPts val="0"/>
                        </a:spcAft>
                      </a:pPr>
                      <a:r>
                        <a:rPr lang="en-US" sz="1600" b="1" dirty="0" err="1">
                          <a:effectLst/>
                        </a:rPr>
                        <a:t>Amit</a:t>
                      </a:r>
                      <a:r>
                        <a:rPr lang="en-US" sz="1600" b="1" dirty="0">
                          <a:effectLst/>
                        </a:rPr>
                        <a:t> </a:t>
                      </a:r>
                      <a:r>
                        <a:rPr lang="en-US" sz="1600" b="1" dirty="0" err="1">
                          <a:effectLst/>
                        </a:rPr>
                        <a:t>Srivastav</a:t>
                      </a:r>
                      <a:endParaRPr lang="en-IN" sz="1600" b="1" dirty="0">
                        <a:effectLst/>
                      </a:endParaRPr>
                    </a:p>
                    <a:p>
                      <a:pPr>
                        <a:lnSpc>
                          <a:spcPct val="115000"/>
                        </a:lnSpc>
                        <a:spcAft>
                          <a:spcPts val="0"/>
                        </a:spcAft>
                      </a:pPr>
                      <a:r>
                        <a:rPr lang="en-US" sz="1600" b="1" dirty="0" err="1">
                          <a:effectLst/>
                        </a:rPr>
                        <a:t>Roshan</a:t>
                      </a:r>
                      <a:r>
                        <a:rPr lang="en-US" sz="1600" b="1" dirty="0">
                          <a:effectLst/>
                        </a:rPr>
                        <a:t> Singh</a:t>
                      </a:r>
                      <a:endParaRPr lang="en-IN" sz="1600" b="1" dirty="0">
                        <a:effectLst/>
                      </a:endParaRPr>
                    </a:p>
                    <a:p>
                      <a:pPr>
                        <a:lnSpc>
                          <a:spcPct val="115000"/>
                        </a:lnSpc>
                        <a:spcAft>
                          <a:spcPts val="0"/>
                        </a:spcAft>
                      </a:pPr>
                      <a:r>
                        <a:rPr lang="en-US" sz="1600" b="1" dirty="0" err="1">
                          <a:effectLst/>
                        </a:rPr>
                        <a:t>Aman</a:t>
                      </a:r>
                      <a:r>
                        <a:rPr lang="en-US" sz="1600" b="1" dirty="0">
                          <a:effectLst/>
                        </a:rPr>
                        <a:t> </a:t>
                      </a:r>
                      <a:r>
                        <a:rPr lang="en-US" sz="1600" b="1" dirty="0" err="1">
                          <a:effectLst/>
                        </a:rPr>
                        <a:t>Kalla</a:t>
                      </a:r>
                      <a:endParaRPr lang="en-IN" sz="16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b="1" dirty="0">
                          <a:effectLst/>
                        </a:rPr>
                        <a:t>10.05.2021</a:t>
                      </a:r>
                      <a:endParaRPr lang="en-IN" sz="1600" b="1" dirty="0">
                        <a:effectLst/>
                        <a:latin typeface="Calibri"/>
                        <a:ea typeface="Calibri"/>
                        <a:cs typeface="Times New Roman"/>
                      </a:endParaRPr>
                    </a:p>
                  </a:txBody>
                  <a:tcPr marL="68580" marR="68580" marT="0" marB="0"/>
                </a:tc>
                <a:tc>
                  <a:txBody>
                    <a:bodyPr/>
                    <a:lstStyle/>
                    <a:p>
                      <a:pPr>
                        <a:lnSpc>
                          <a:spcPct val="115000"/>
                        </a:lnSpc>
                        <a:spcAft>
                          <a:spcPts val="0"/>
                        </a:spcAft>
                      </a:pPr>
                      <a:r>
                        <a:rPr lang="en-US" sz="1600" b="1" dirty="0">
                          <a:effectLst/>
                        </a:rPr>
                        <a:t>Risk is taken under action.</a:t>
                      </a:r>
                      <a:endParaRPr lang="en-IN" sz="1600" b="1"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C4415C05-F55C-4501-9781-1559E8F3663A}"/>
              </a:ext>
            </a:extLst>
          </p:cNvPr>
          <p:cNvSpPr>
            <a:spLocks noGrp="1"/>
          </p:cNvSpPr>
          <p:nvPr>
            <p:ph type="sldNum" sz="quarter" idx="15"/>
          </p:nvPr>
        </p:nvSpPr>
        <p:spPr/>
        <p:txBody>
          <a:bodyPr/>
          <a:lstStyle/>
          <a:p>
            <a:fld id="{EDB199D8-6CC0-4684-8A57-B2ABCCD1628B}" type="slidenum">
              <a:rPr lang="en-IN" smtClean="0"/>
              <a:t>57</a:t>
            </a:fld>
            <a:endParaRPr lang="en-IN"/>
          </a:p>
        </p:txBody>
      </p:sp>
    </p:spTree>
    <p:extLst>
      <p:ext uri="{BB962C8B-B14F-4D97-AF65-F5344CB8AC3E}">
        <p14:creationId xmlns:p14="http://schemas.microsoft.com/office/powerpoint/2010/main" val="30938697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AD63AB-9E41-4C3E-B3F8-1FC74A69FBFA}"/>
              </a:ext>
            </a:extLst>
          </p:cNvPr>
          <p:cNvSpPr>
            <a:spLocks noGrp="1"/>
          </p:cNvSpPr>
          <p:nvPr>
            <p:ph sz="quarter" idx="13"/>
          </p:nvPr>
        </p:nvSpPr>
        <p:spPr>
          <a:xfrm>
            <a:off x="457200" y="3078480"/>
            <a:ext cx="8229600" cy="701040"/>
          </a:xfrm>
        </p:spPr>
        <p:txBody>
          <a:bodyPr>
            <a:normAutofit/>
          </a:bodyPr>
          <a:lstStyle/>
          <a:p>
            <a:r>
              <a:rPr lang="en-US" sz="4000" b="1" i="1" dirty="0"/>
              <a:t>ARCHITECTURE DIAGRAM</a:t>
            </a:r>
            <a:endParaRPr lang="en-IN" sz="2800" dirty="0"/>
          </a:p>
        </p:txBody>
      </p:sp>
      <p:sp>
        <p:nvSpPr>
          <p:cNvPr id="3" name="Slide Number Placeholder 2">
            <a:extLst>
              <a:ext uri="{FF2B5EF4-FFF2-40B4-BE49-F238E27FC236}">
                <a16:creationId xmlns:a16="http://schemas.microsoft.com/office/drawing/2014/main" id="{BBD90507-9919-4D97-9223-D7FCF6840B9B}"/>
              </a:ext>
            </a:extLst>
          </p:cNvPr>
          <p:cNvSpPr>
            <a:spLocks noGrp="1"/>
          </p:cNvSpPr>
          <p:nvPr>
            <p:ph type="sldNum" sz="quarter" idx="15"/>
          </p:nvPr>
        </p:nvSpPr>
        <p:spPr/>
        <p:txBody>
          <a:bodyPr/>
          <a:lstStyle/>
          <a:p>
            <a:fld id="{EDB199D8-6CC0-4684-8A57-B2ABCCD1628B}" type="slidenum">
              <a:rPr lang="en-IN" smtClean="0"/>
              <a:t>58</a:t>
            </a:fld>
            <a:endParaRPr lang="en-IN"/>
          </a:p>
        </p:txBody>
      </p:sp>
    </p:spTree>
    <p:extLst>
      <p:ext uri="{BB962C8B-B14F-4D97-AF65-F5344CB8AC3E}">
        <p14:creationId xmlns:p14="http://schemas.microsoft.com/office/powerpoint/2010/main" val="34630449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DEDB00-0CBA-4C39-AF12-CF9E4D424E6D}"/>
              </a:ext>
            </a:extLst>
          </p:cNvPr>
          <p:cNvSpPr>
            <a:spLocks noGrp="1"/>
          </p:cNvSpPr>
          <p:nvPr>
            <p:ph type="title"/>
          </p:nvPr>
        </p:nvSpPr>
        <p:spPr>
          <a:xfrm>
            <a:off x="887422" y="375914"/>
            <a:ext cx="7056784" cy="701040"/>
          </a:xfrm>
        </p:spPr>
        <p:txBody>
          <a:bodyPr>
            <a:noAutofit/>
          </a:bodyPr>
          <a:lstStyle/>
          <a:p>
            <a:r>
              <a:rPr lang="en-IN" sz="2800" dirty="0"/>
              <a:t>SYSTEM ARCHITECTURE</a:t>
            </a:r>
          </a:p>
        </p:txBody>
      </p:sp>
      <p:pic>
        <p:nvPicPr>
          <p:cNvPr id="43" name="Content Placeholder 42">
            <a:extLst>
              <a:ext uri="{FF2B5EF4-FFF2-40B4-BE49-F238E27FC236}">
                <a16:creationId xmlns:a16="http://schemas.microsoft.com/office/drawing/2014/main" id="{A575B249-59CA-43C8-A0FA-AB19B5E70D66}"/>
              </a:ext>
            </a:extLst>
          </p:cNvPr>
          <p:cNvPicPr>
            <a:picLocks noGrp="1" noChangeAspect="1"/>
          </p:cNvPicPr>
          <p:nvPr>
            <p:ph sz="quarter" idx="13"/>
          </p:nvPr>
        </p:nvPicPr>
        <p:blipFill rotWithShape="1">
          <a:blip r:embed="rId2"/>
          <a:srcRect t="4555" b="49898"/>
          <a:stretch/>
        </p:blipFill>
        <p:spPr>
          <a:xfrm>
            <a:off x="323528" y="1628800"/>
            <a:ext cx="8280920" cy="4320480"/>
          </a:xfrm>
          <a:prstGeom prst="rect">
            <a:avLst/>
          </a:prstGeom>
        </p:spPr>
      </p:pic>
      <p:sp>
        <p:nvSpPr>
          <p:cNvPr id="2" name="Slide Number Placeholder 1">
            <a:extLst>
              <a:ext uri="{FF2B5EF4-FFF2-40B4-BE49-F238E27FC236}">
                <a16:creationId xmlns:a16="http://schemas.microsoft.com/office/drawing/2014/main" id="{7E1A2B8A-4174-408B-870C-FA1D019D5EE7}"/>
              </a:ext>
            </a:extLst>
          </p:cNvPr>
          <p:cNvSpPr>
            <a:spLocks noGrp="1"/>
          </p:cNvSpPr>
          <p:nvPr>
            <p:ph type="sldNum" sz="quarter" idx="15"/>
          </p:nvPr>
        </p:nvSpPr>
        <p:spPr/>
        <p:txBody>
          <a:bodyPr/>
          <a:lstStyle/>
          <a:p>
            <a:fld id="{EDB199D8-6CC0-4684-8A57-B2ABCCD1628B}" type="slidenum">
              <a:rPr lang="en-IN" smtClean="0"/>
              <a:t>59</a:t>
            </a:fld>
            <a:endParaRPr lang="en-IN"/>
          </a:p>
        </p:txBody>
      </p:sp>
    </p:spTree>
    <p:extLst>
      <p:ext uri="{BB962C8B-B14F-4D97-AF65-F5344CB8AC3E}">
        <p14:creationId xmlns:p14="http://schemas.microsoft.com/office/powerpoint/2010/main" val="2502492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57200" y="1700808"/>
            <a:ext cx="8229600" cy="4075176"/>
          </a:xfrm>
        </p:spPr>
        <p:txBody>
          <a:bodyPr>
            <a:normAutofit/>
          </a:bodyPr>
          <a:lstStyle/>
          <a:p>
            <a:pPr marL="342900" indent="-342900" algn="l">
              <a:buClr>
                <a:schemeClr val="tx1"/>
              </a:buClr>
              <a:buFont typeface="Wingdings" pitchFamily="2" charset="2"/>
              <a:buChar char="v"/>
            </a:pPr>
            <a:r>
              <a:rPr lang="en-US" sz="2400" dirty="0"/>
              <a:t>Results are received very quickly. </a:t>
            </a:r>
          </a:p>
          <a:p>
            <a:pPr marL="342900" indent="-342900" algn="l">
              <a:buClr>
                <a:schemeClr val="tx1"/>
              </a:buClr>
              <a:buFont typeface="Wingdings" pitchFamily="2" charset="2"/>
              <a:buChar char="v"/>
            </a:pPr>
            <a:r>
              <a:rPr lang="en-US" sz="2400" dirty="0"/>
              <a:t>It uses concept of user friendliness. </a:t>
            </a:r>
          </a:p>
          <a:p>
            <a:pPr marL="342900" indent="-342900" algn="l">
              <a:buClr>
                <a:schemeClr val="tx1"/>
              </a:buClr>
              <a:buFont typeface="Wingdings" pitchFamily="2" charset="2"/>
              <a:buChar char="v"/>
            </a:pPr>
            <a:r>
              <a:rPr lang="en-US" sz="2400" dirty="0"/>
              <a:t>Increases security, speed, storing and accuracy.</a:t>
            </a:r>
          </a:p>
          <a:p>
            <a:pPr marL="342900" indent="-342900" algn="l">
              <a:buClr>
                <a:schemeClr val="tx1"/>
              </a:buClr>
              <a:buFont typeface="Wingdings" pitchFamily="2" charset="2"/>
              <a:buChar char="v"/>
            </a:pPr>
            <a:r>
              <a:rPr lang="en-US" sz="2400" dirty="0"/>
              <a:t>Customer services can not only be satisfied but also enhanced to the extent that one can obtain or cancel a reservation from anywhere.</a:t>
            </a:r>
          </a:p>
          <a:p>
            <a:pPr marL="342900" indent="-342900" algn="l">
              <a:buClr>
                <a:schemeClr val="tx1"/>
              </a:buClr>
              <a:buFont typeface="Wingdings" pitchFamily="2" charset="2"/>
              <a:buChar char="v"/>
            </a:pPr>
            <a:r>
              <a:rPr lang="en-US" sz="2400" dirty="0"/>
              <a:t>Managing and maintaining data becomes easier. </a:t>
            </a:r>
          </a:p>
          <a:p>
            <a:pPr marL="342900" indent="-342900" algn="l">
              <a:buClr>
                <a:schemeClr val="tx1"/>
              </a:buClr>
              <a:buFont typeface="Wingdings" pitchFamily="2" charset="2"/>
              <a:buChar char="v"/>
            </a:pPr>
            <a:r>
              <a:rPr lang="en-IN" sz="2400" dirty="0"/>
              <a:t>Provide convenience to travellers.</a:t>
            </a:r>
          </a:p>
          <a:p>
            <a:pPr marL="0" indent="0">
              <a:buNone/>
            </a:pPr>
            <a:endParaRPr lang="en-IN" dirty="0"/>
          </a:p>
        </p:txBody>
      </p:sp>
      <p:sp>
        <p:nvSpPr>
          <p:cNvPr id="2" name="Title 1"/>
          <p:cNvSpPr>
            <a:spLocks noGrp="1"/>
          </p:cNvSpPr>
          <p:nvPr>
            <p:ph type="title"/>
          </p:nvPr>
        </p:nvSpPr>
        <p:spPr>
          <a:xfrm>
            <a:off x="827584" y="380976"/>
            <a:ext cx="7787208" cy="701040"/>
          </a:xfrm>
        </p:spPr>
        <p:txBody>
          <a:bodyPr>
            <a:normAutofit fontScale="90000"/>
          </a:bodyPr>
          <a:lstStyle/>
          <a:p>
            <a:r>
              <a:rPr lang="en-US" dirty="0"/>
              <a:t> </a:t>
            </a:r>
            <a:r>
              <a:rPr lang="en-US" sz="3100" dirty="0"/>
              <a:t>ADVANTAGES OF THE PROPOSED SYSTEM</a:t>
            </a:r>
            <a:endParaRPr lang="en-IN" sz="2800" dirty="0"/>
          </a:p>
        </p:txBody>
      </p:sp>
      <p:sp>
        <p:nvSpPr>
          <p:cNvPr id="4" name="Slide Number Placeholder 3">
            <a:extLst>
              <a:ext uri="{FF2B5EF4-FFF2-40B4-BE49-F238E27FC236}">
                <a16:creationId xmlns:a16="http://schemas.microsoft.com/office/drawing/2014/main" id="{C150637F-E54A-4A0C-AB3C-D9290AB02463}"/>
              </a:ext>
            </a:extLst>
          </p:cNvPr>
          <p:cNvSpPr>
            <a:spLocks noGrp="1"/>
          </p:cNvSpPr>
          <p:nvPr>
            <p:ph type="sldNum" sz="quarter" idx="15"/>
          </p:nvPr>
        </p:nvSpPr>
        <p:spPr/>
        <p:txBody>
          <a:bodyPr/>
          <a:lstStyle/>
          <a:p>
            <a:fld id="{EDB199D8-6CC0-4684-8A57-B2ABCCD1628B}" type="slidenum">
              <a:rPr lang="en-IN" smtClean="0"/>
              <a:t>6</a:t>
            </a:fld>
            <a:endParaRPr lang="en-IN"/>
          </a:p>
        </p:txBody>
      </p:sp>
    </p:spTree>
    <p:extLst>
      <p:ext uri="{BB962C8B-B14F-4D97-AF65-F5344CB8AC3E}">
        <p14:creationId xmlns:p14="http://schemas.microsoft.com/office/powerpoint/2010/main" val="1752752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C816CF7-11BA-4A9F-9EEB-3D850D1B3DBE}"/>
              </a:ext>
            </a:extLst>
          </p:cNvPr>
          <p:cNvSpPr>
            <a:spLocks noGrp="1"/>
          </p:cNvSpPr>
          <p:nvPr>
            <p:ph type="title"/>
          </p:nvPr>
        </p:nvSpPr>
        <p:spPr>
          <a:xfrm>
            <a:off x="755576" y="375914"/>
            <a:ext cx="7560840" cy="701040"/>
          </a:xfrm>
        </p:spPr>
        <p:txBody>
          <a:bodyPr>
            <a:noAutofit/>
          </a:bodyPr>
          <a:lstStyle/>
          <a:p>
            <a:r>
              <a:rPr lang="en-IN" sz="2800" dirty="0"/>
              <a:t>SYSTEM ARCHITECTURE (CONTINUED)</a:t>
            </a:r>
          </a:p>
        </p:txBody>
      </p:sp>
      <p:pic>
        <p:nvPicPr>
          <p:cNvPr id="5" name="Picture 4">
            <a:extLst>
              <a:ext uri="{FF2B5EF4-FFF2-40B4-BE49-F238E27FC236}">
                <a16:creationId xmlns:a16="http://schemas.microsoft.com/office/drawing/2014/main" id="{61E821BB-C60F-47A7-9F53-576625D5769B}"/>
              </a:ext>
            </a:extLst>
          </p:cNvPr>
          <p:cNvPicPr>
            <a:picLocks noChangeAspect="1"/>
          </p:cNvPicPr>
          <p:nvPr/>
        </p:nvPicPr>
        <p:blipFill rotWithShape="1">
          <a:blip r:embed="rId2"/>
          <a:srcRect l="991" t="54782" r="29895"/>
          <a:stretch/>
        </p:blipFill>
        <p:spPr>
          <a:xfrm>
            <a:off x="1403648" y="1916832"/>
            <a:ext cx="6048672" cy="4159363"/>
          </a:xfrm>
          <a:prstGeom prst="rect">
            <a:avLst/>
          </a:prstGeom>
        </p:spPr>
      </p:pic>
      <p:sp>
        <p:nvSpPr>
          <p:cNvPr id="2" name="Slide Number Placeholder 1">
            <a:extLst>
              <a:ext uri="{FF2B5EF4-FFF2-40B4-BE49-F238E27FC236}">
                <a16:creationId xmlns:a16="http://schemas.microsoft.com/office/drawing/2014/main" id="{C574B57A-F578-4D0E-8883-87BEED8FEA5B}"/>
              </a:ext>
            </a:extLst>
          </p:cNvPr>
          <p:cNvSpPr>
            <a:spLocks noGrp="1"/>
          </p:cNvSpPr>
          <p:nvPr>
            <p:ph type="sldNum" sz="quarter" idx="15"/>
          </p:nvPr>
        </p:nvSpPr>
        <p:spPr/>
        <p:txBody>
          <a:bodyPr/>
          <a:lstStyle/>
          <a:p>
            <a:fld id="{EDB199D8-6CC0-4684-8A57-B2ABCCD1628B}" type="slidenum">
              <a:rPr lang="en-IN" smtClean="0"/>
              <a:t>60</a:t>
            </a:fld>
            <a:endParaRPr lang="en-IN"/>
          </a:p>
        </p:txBody>
      </p:sp>
    </p:spTree>
    <p:extLst>
      <p:ext uri="{BB962C8B-B14F-4D97-AF65-F5344CB8AC3E}">
        <p14:creationId xmlns:p14="http://schemas.microsoft.com/office/powerpoint/2010/main" val="10500376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CF258BA-053E-4D1E-98A7-0CBFED218BFE}"/>
              </a:ext>
            </a:extLst>
          </p:cNvPr>
          <p:cNvPicPr>
            <a:picLocks noGrp="1" noChangeAspect="1"/>
          </p:cNvPicPr>
          <p:nvPr>
            <p:ph sz="quarter" idx="13"/>
          </p:nvPr>
        </p:nvPicPr>
        <p:blipFill rotWithShape="1">
          <a:blip r:embed="rId2"/>
          <a:srcRect b="60289"/>
          <a:stretch/>
        </p:blipFill>
        <p:spPr>
          <a:xfrm>
            <a:off x="483995" y="1800902"/>
            <a:ext cx="8176009" cy="4104456"/>
          </a:xfrm>
          <a:prstGeom prst="rect">
            <a:avLst/>
          </a:prstGeom>
        </p:spPr>
      </p:pic>
      <p:sp>
        <p:nvSpPr>
          <p:cNvPr id="5" name="Title 2">
            <a:extLst>
              <a:ext uri="{FF2B5EF4-FFF2-40B4-BE49-F238E27FC236}">
                <a16:creationId xmlns:a16="http://schemas.microsoft.com/office/drawing/2014/main" id="{73CA49D9-C2DC-441F-8011-B286E5B4CB8E}"/>
              </a:ext>
            </a:extLst>
          </p:cNvPr>
          <p:cNvSpPr>
            <a:spLocks noGrp="1"/>
          </p:cNvSpPr>
          <p:nvPr>
            <p:ph type="title"/>
          </p:nvPr>
        </p:nvSpPr>
        <p:spPr>
          <a:xfrm>
            <a:off x="755576" y="375914"/>
            <a:ext cx="7560840" cy="701040"/>
          </a:xfrm>
        </p:spPr>
        <p:txBody>
          <a:bodyPr>
            <a:noAutofit/>
          </a:bodyPr>
          <a:lstStyle/>
          <a:p>
            <a:r>
              <a:rPr lang="en-IN" sz="2800" dirty="0"/>
              <a:t>SYSTEM ARCHITECTURE (CONTINUED)</a:t>
            </a:r>
          </a:p>
        </p:txBody>
      </p:sp>
      <p:sp>
        <p:nvSpPr>
          <p:cNvPr id="2" name="Slide Number Placeholder 1">
            <a:extLst>
              <a:ext uri="{FF2B5EF4-FFF2-40B4-BE49-F238E27FC236}">
                <a16:creationId xmlns:a16="http://schemas.microsoft.com/office/drawing/2014/main" id="{CE8D33B0-937D-4F77-9ADC-9D96F8058025}"/>
              </a:ext>
            </a:extLst>
          </p:cNvPr>
          <p:cNvSpPr>
            <a:spLocks noGrp="1"/>
          </p:cNvSpPr>
          <p:nvPr>
            <p:ph type="sldNum" sz="quarter" idx="15"/>
          </p:nvPr>
        </p:nvSpPr>
        <p:spPr/>
        <p:txBody>
          <a:bodyPr/>
          <a:lstStyle/>
          <a:p>
            <a:fld id="{EDB199D8-6CC0-4684-8A57-B2ABCCD1628B}" type="slidenum">
              <a:rPr lang="en-IN" smtClean="0"/>
              <a:t>61</a:t>
            </a:fld>
            <a:endParaRPr lang="en-IN"/>
          </a:p>
        </p:txBody>
      </p:sp>
    </p:spTree>
    <p:extLst>
      <p:ext uri="{BB962C8B-B14F-4D97-AF65-F5344CB8AC3E}">
        <p14:creationId xmlns:p14="http://schemas.microsoft.com/office/powerpoint/2010/main" val="9592606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Content Placeholder 40">
            <a:extLst>
              <a:ext uri="{FF2B5EF4-FFF2-40B4-BE49-F238E27FC236}">
                <a16:creationId xmlns:a16="http://schemas.microsoft.com/office/drawing/2014/main" id="{C88E17BE-80F4-47F2-B7E7-6D7AF8A977D2}"/>
              </a:ext>
            </a:extLst>
          </p:cNvPr>
          <p:cNvPicPr>
            <a:picLocks noGrp="1" noChangeAspect="1"/>
          </p:cNvPicPr>
          <p:nvPr>
            <p:ph sz="quarter" idx="13"/>
          </p:nvPr>
        </p:nvPicPr>
        <p:blipFill rotWithShape="1">
          <a:blip r:embed="rId2"/>
          <a:srcRect t="42608"/>
          <a:stretch/>
        </p:blipFill>
        <p:spPr>
          <a:xfrm>
            <a:off x="611559" y="1484784"/>
            <a:ext cx="7745251" cy="4896544"/>
          </a:xfrm>
          <a:prstGeom prst="rect">
            <a:avLst/>
          </a:prstGeom>
        </p:spPr>
      </p:pic>
      <p:sp>
        <p:nvSpPr>
          <p:cNvPr id="42" name="Title 2">
            <a:extLst>
              <a:ext uri="{FF2B5EF4-FFF2-40B4-BE49-F238E27FC236}">
                <a16:creationId xmlns:a16="http://schemas.microsoft.com/office/drawing/2014/main" id="{D0B7CB48-0FDC-4226-8171-7B7E9AE277D9}"/>
              </a:ext>
            </a:extLst>
          </p:cNvPr>
          <p:cNvSpPr>
            <a:spLocks noGrp="1"/>
          </p:cNvSpPr>
          <p:nvPr>
            <p:ph type="title"/>
          </p:nvPr>
        </p:nvSpPr>
        <p:spPr>
          <a:xfrm>
            <a:off x="755576" y="375914"/>
            <a:ext cx="7560840" cy="701040"/>
          </a:xfrm>
        </p:spPr>
        <p:txBody>
          <a:bodyPr>
            <a:noAutofit/>
          </a:bodyPr>
          <a:lstStyle/>
          <a:p>
            <a:r>
              <a:rPr lang="en-IN" sz="2800" dirty="0"/>
              <a:t>SYSTEM ARCHITECTURE (CONTINUED)</a:t>
            </a:r>
          </a:p>
        </p:txBody>
      </p:sp>
      <p:sp>
        <p:nvSpPr>
          <p:cNvPr id="2" name="Slide Number Placeholder 1">
            <a:extLst>
              <a:ext uri="{FF2B5EF4-FFF2-40B4-BE49-F238E27FC236}">
                <a16:creationId xmlns:a16="http://schemas.microsoft.com/office/drawing/2014/main" id="{A2A66F02-0962-44FC-995D-0912F0F9204B}"/>
              </a:ext>
            </a:extLst>
          </p:cNvPr>
          <p:cNvSpPr>
            <a:spLocks noGrp="1"/>
          </p:cNvSpPr>
          <p:nvPr>
            <p:ph type="sldNum" sz="quarter" idx="15"/>
          </p:nvPr>
        </p:nvSpPr>
        <p:spPr/>
        <p:txBody>
          <a:bodyPr/>
          <a:lstStyle/>
          <a:p>
            <a:fld id="{EDB199D8-6CC0-4684-8A57-B2ABCCD1628B}" type="slidenum">
              <a:rPr lang="en-IN" smtClean="0"/>
              <a:t>62</a:t>
            </a:fld>
            <a:endParaRPr lang="en-IN"/>
          </a:p>
        </p:txBody>
      </p:sp>
    </p:spTree>
    <p:extLst>
      <p:ext uri="{BB962C8B-B14F-4D97-AF65-F5344CB8AC3E}">
        <p14:creationId xmlns:p14="http://schemas.microsoft.com/office/powerpoint/2010/main" val="1005778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ED86052-1BEE-43B0-822D-23EA7B778A06}"/>
              </a:ext>
            </a:extLst>
          </p:cNvPr>
          <p:cNvPicPr>
            <a:picLocks noGrp="1" noChangeAspect="1"/>
          </p:cNvPicPr>
          <p:nvPr>
            <p:ph sz="quarter" idx="13"/>
          </p:nvPr>
        </p:nvPicPr>
        <p:blipFill rotWithShape="1">
          <a:blip r:embed="rId2"/>
          <a:srcRect b="53150"/>
          <a:stretch/>
        </p:blipFill>
        <p:spPr>
          <a:xfrm>
            <a:off x="835642" y="1484784"/>
            <a:ext cx="7472715" cy="4752528"/>
          </a:xfrm>
          <a:prstGeom prst="rect">
            <a:avLst/>
          </a:prstGeom>
        </p:spPr>
      </p:pic>
      <p:sp>
        <p:nvSpPr>
          <p:cNvPr id="5" name="Title 2">
            <a:extLst>
              <a:ext uri="{FF2B5EF4-FFF2-40B4-BE49-F238E27FC236}">
                <a16:creationId xmlns:a16="http://schemas.microsoft.com/office/drawing/2014/main" id="{1506DE49-301B-4271-B30F-27F173FB5F6A}"/>
              </a:ext>
            </a:extLst>
          </p:cNvPr>
          <p:cNvSpPr>
            <a:spLocks noGrp="1"/>
          </p:cNvSpPr>
          <p:nvPr>
            <p:ph type="title"/>
          </p:nvPr>
        </p:nvSpPr>
        <p:spPr>
          <a:xfrm>
            <a:off x="755576" y="375914"/>
            <a:ext cx="7560840" cy="701040"/>
          </a:xfrm>
        </p:spPr>
        <p:txBody>
          <a:bodyPr>
            <a:noAutofit/>
          </a:bodyPr>
          <a:lstStyle/>
          <a:p>
            <a:r>
              <a:rPr lang="en-IN" sz="2800" dirty="0"/>
              <a:t>SYSTEM ARCHITECTURE (CONTINUED)</a:t>
            </a:r>
          </a:p>
        </p:txBody>
      </p:sp>
      <p:sp>
        <p:nvSpPr>
          <p:cNvPr id="2" name="Slide Number Placeholder 1">
            <a:extLst>
              <a:ext uri="{FF2B5EF4-FFF2-40B4-BE49-F238E27FC236}">
                <a16:creationId xmlns:a16="http://schemas.microsoft.com/office/drawing/2014/main" id="{6B73AC4D-7A10-433C-BC1E-EC07B9EEBBC3}"/>
              </a:ext>
            </a:extLst>
          </p:cNvPr>
          <p:cNvSpPr>
            <a:spLocks noGrp="1"/>
          </p:cNvSpPr>
          <p:nvPr>
            <p:ph type="sldNum" sz="quarter" idx="15"/>
          </p:nvPr>
        </p:nvSpPr>
        <p:spPr/>
        <p:txBody>
          <a:bodyPr/>
          <a:lstStyle/>
          <a:p>
            <a:fld id="{EDB199D8-6CC0-4684-8A57-B2ABCCD1628B}" type="slidenum">
              <a:rPr lang="en-IN" smtClean="0"/>
              <a:t>63</a:t>
            </a:fld>
            <a:endParaRPr lang="en-IN"/>
          </a:p>
        </p:txBody>
      </p:sp>
    </p:spTree>
    <p:extLst>
      <p:ext uri="{BB962C8B-B14F-4D97-AF65-F5344CB8AC3E}">
        <p14:creationId xmlns:p14="http://schemas.microsoft.com/office/powerpoint/2010/main" val="22815460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8C4D7F-9BFE-40C7-9F79-54634D0BACCB}"/>
              </a:ext>
            </a:extLst>
          </p:cNvPr>
          <p:cNvSpPr>
            <a:spLocks noGrp="1"/>
          </p:cNvSpPr>
          <p:nvPr>
            <p:ph type="title"/>
          </p:nvPr>
        </p:nvSpPr>
        <p:spPr>
          <a:xfrm>
            <a:off x="1043608" y="411480"/>
            <a:ext cx="6696744" cy="701040"/>
          </a:xfrm>
        </p:spPr>
        <p:txBody>
          <a:bodyPr>
            <a:normAutofit/>
          </a:bodyPr>
          <a:lstStyle/>
          <a:p>
            <a:r>
              <a:rPr lang="en-IN" sz="2800" dirty="0"/>
              <a:t>Use-case diagram</a:t>
            </a:r>
          </a:p>
        </p:txBody>
      </p:sp>
      <p:pic>
        <p:nvPicPr>
          <p:cNvPr id="5" name="Picture 4">
            <a:extLst>
              <a:ext uri="{FF2B5EF4-FFF2-40B4-BE49-F238E27FC236}">
                <a16:creationId xmlns:a16="http://schemas.microsoft.com/office/drawing/2014/main" id="{D1DBB2D9-3D83-4BB8-A65A-FD95D9F0C36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12776"/>
            <a:ext cx="8496944" cy="5184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Slide Number Placeholder 1">
            <a:extLst>
              <a:ext uri="{FF2B5EF4-FFF2-40B4-BE49-F238E27FC236}">
                <a16:creationId xmlns:a16="http://schemas.microsoft.com/office/drawing/2014/main" id="{169FC0B1-5622-4FC7-829B-EC1C5B66C348}"/>
              </a:ext>
            </a:extLst>
          </p:cNvPr>
          <p:cNvSpPr>
            <a:spLocks noGrp="1"/>
          </p:cNvSpPr>
          <p:nvPr>
            <p:ph type="sldNum" sz="quarter" idx="15"/>
          </p:nvPr>
        </p:nvSpPr>
        <p:spPr/>
        <p:txBody>
          <a:bodyPr/>
          <a:lstStyle/>
          <a:p>
            <a:fld id="{EDB199D8-6CC0-4684-8A57-B2ABCCD1628B}" type="slidenum">
              <a:rPr lang="en-IN" smtClean="0"/>
              <a:t>64</a:t>
            </a:fld>
            <a:endParaRPr lang="en-IN"/>
          </a:p>
        </p:txBody>
      </p:sp>
    </p:spTree>
    <p:extLst>
      <p:ext uri="{BB962C8B-B14F-4D97-AF65-F5344CB8AC3E}">
        <p14:creationId xmlns:p14="http://schemas.microsoft.com/office/powerpoint/2010/main" val="25898783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22EBDD-F155-4E20-9228-3B5E6CE08523}"/>
              </a:ext>
            </a:extLst>
          </p:cNvPr>
          <p:cNvSpPr>
            <a:spLocks noGrp="1"/>
          </p:cNvSpPr>
          <p:nvPr>
            <p:ph sz="quarter" idx="13"/>
          </p:nvPr>
        </p:nvSpPr>
        <p:spPr>
          <a:xfrm>
            <a:off x="161764" y="1412776"/>
            <a:ext cx="8820472" cy="5328592"/>
          </a:xfrm>
        </p:spPr>
        <p:txBody>
          <a:bodyPr>
            <a:normAutofit fontScale="85000" lnSpcReduction="10000"/>
          </a:bodyPr>
          <a:lstStyle/>
          <a:p>
            <a:pPr algn="l">
              <a:lnSpc>
                <a:spcPct val="120000"/>
              </a:lnSpc>
              <a:spcBef>
                <a:spcPts val="0"/>
              </a:spcBef>
              <a:spcAft>
                <a:spcPts val="1000"/>
              </a:spcAft>
            </a:pPr>
            <a:r>
              <a:rPr lang="en-US" sz="2800" dirty="0">
                <a:effectLst/>
                <a:ea typeface="Calibri" panose="020F0502020204030204" pitchFamily="34" charset="0"/>
                <a:cs typeface="Times New Roman" panose="02020603050405020304" pitchFamily="18" charset="0"/>
              </a:rPr>
              <a:t>The above use case diagram depicts all the functions or activities that a user or a customer can perform on the application and also about the roles of the administrator. They can be discussed in detail as follows:</a:t>
            </a:r>
            <a:endParaRPr lang="en-IN" sz="2800" dirty="0">
              <a:effectLst/>
              <a:ea typeface="Calibri" panose="020F0502020204030204" pitchFamily="34" charset="0"/>
              <a:cs typeface="Times New Roman" panose="02020603050405020304" pitchFamily="18" charset="0"/>
            </a:endParaRPr>
          </a:p>
          <a:p>
            <a:pPr marL="342900" indent="-342900" algn="l">
              <a:lnSpc>
                <a:spcPct val="120000"/>
              </a:lnSpc>
              <a:spcBef>
                <a:spcPts val="0"/>
              </a:spcBef>
              <a:buFont typeface="Wingdings" panose="05000000000000000000" pitchFamily="2" charset="2"/>
              <a:buChar char="Ø"/>
            </a:pPr>
            <a:r>
              <a:rPr lang="en-US" sz="2800" dirty="0">
                <a:effectLst/>
                <a:ea typeface="Calibri" panose="020F0502020204030204" pitchFamily="34" charset="0"/>
                <a:cs typeface="Times New Roman" panose="02020603050405020304" pitchFamily="18" charset="0"/>
              </a:rPr>
              <a:t> </a:t>
            </a:r>
            <a:r>
              <a:rPr lang="en-US" sz="2800" b="1" dirty="0">
                <a:effectLst/>
                <a:ea typeface="Calibri" panose="020F0502020204030204" pitchFamily="34" charset="0"/>
                <a:cs typeface="Times New Roman" panose="02020603050405020304" pitchFamily="18" charset="0"/>
              </a:rPr>
              <a:t>Login and Register: </a:t>
            </a:r>
            <a:r>
              <a:rPr lang="en-US" sz="2800" dirty="0">
                <a:effectLst/>
                <a:ea typeface="Calibri" panose="020F0502020204030204" pitchFamily="34" charset="0"/>
                <a:cs typeface="Times New Roman" panose="02020603050405020304" pitchFamily="18" charset="0"/>
              </a:rPr>
              <a:t>The Airline Reservation System also comes with the customer registration details page, where the customer can enter his details and register. He can also create a username and password. </a:t>
            </a:r>
            <a:r>
              <a:rPr lang="en-IN" sz="2800" dirty="0">
                <a:effectLst/>
                <a:ea typeface="Calibri" panose="020F0502020204030204" pitchFamily="34" charset="0"/>
                <a:cs typeface="Times-Roman"/>
              </a:rPr>
              <a:t>The administrator has to login first in order to be able to make changes to the Airline Reservation System, by adding, deleting or modifying the data in the Airline Reservation System database. After making the necessary changes, he then has to logout of the system, in order to prevent misuse of the data.</a:t>
            </a:r>
            <a:endParaRPr lang="en-IN" sz="2800" dirty="0">
              <a:effectLst/>
              <a:ea typeface="Calibri" panose="020F0502020204030204" pitchFamily="34" charset="0"/>
              <a:cs typeface="Times New Roman" panose="02020603050405020304" pitchFamily="18" charset="0"/>
            </a:endParaRPr>
          </a:p>
          <a:p>
            <a:pPr marL="342900" lvl="0" indent="-342900" algn="l">
              <a:lnSpc>
                <a:spcPct val="150000"/>
              </a:lnSpc>
              <a:buFont typeface="Wingdings" panose="05000000000000000000" pitchFamily="2" charset="2"/>
              <a:buChar char="Ø"/>
            </a:pPr>
            <a:endParaRPr lang="en-IN" b="1" dirty="0"/>
          </a:p>
        </p:txBody>
      </p:sp>
      <p:sp>
        <p:nvSpPr>
          <p:cNvPr id="3" name="Title 2">
            <a:extLst>
              <a:ext uri="{FF2B5EF4-FFF2-40B4-BE49-F238E27FC236}">
                <a16:creationId xmlns:a16="http://schemas.microsoft.com/office/drawing/2014/main" id="{7094653F-D68C-45F1-82CD-063B8536B5DF}"/>
              </a:ext>
            </a:extLst>
          </p:cNvPr>
          <p:cNvSpPr>
            <a:spLocks noGrp="1"/>
          </p:cNvSpPr>
          <p:nvPr>
            <p:ph type="title"/>
          </p:nvPr>
        </p:nvSpPr>
        <p:spPr>
          <a:xfrm>
            <a:off x="2514600" y="411480"/>
            <a:ext cx="4114800" cy="701040"/>
          </a:xfrm>
        </p:spPr>
        <p:txBody>
          <a:bodyPr>
            <a:normAutofit/>
          </a:bodyPr>
          <a:lstStyle/>
          <a:p>
            <a:r>
              <a:rPr lang="en-IN" sz="3200" dirty="0"/>
              <a:t>DESCRIPTION</a:t>
            </a:r>
          </a:p>
        </p:txBody>
      </p:sp>
      <p:sp>
        <p:nvSpPr>
          <p:cNvPr id="4" name="Slide Number Placeholder 3">
            <a:extLst>
              <a:ext uri="{FF2B5EF4-FFF2-40B4-BE49-F238E27FC236}">
                <a16:creationId xmlns:a16="http://schemas.microsoft.com/office/drawing/2014/main" id="{8E2B3899-41FA-4DC3-951C-B125FD81F644}"/>
              </a:ext>
            </a:extLst>
          </p:cNvPr>
          <p:cNvSpPr>
            <a:spLocks noGrp="1"/>
          </p:cNvSpPr>
          <p:nvPr>
            <p:ph type="sldNum" sz="quarter" idx="15"/>
          </p:nvPr>
        </p:nvSpPr>
        <p:spPr/>
        <p:txBody>
          <a:bodyPr/>
          <a:lstStyle/>
          <a:p>
            <a:fld id="{EDB199D8-6CC0-4684-8A57-B2ABCCD1628B}" type="slidenum">
              <a:rPr lang="en-IN" smtClean="0"/>
              <a:t>65</a:t>
            </a:fld>
            <a:endParaRPr lang="en-IN"/>
          </a:p>
        </p:txBody>
      </p:sp>
    </p:spTree>
    <p:extLst>
      <p:ext uri="{BB962C8B-B14F-4D97-AF65-F5344CB8AC3E}">
        <p14:creationId xmlns:p14="http://schemas.microsoft.com/office/powerpoint/2010/main" val="32934102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22EBDD-F155-4E20-9228-3B5E6CE08523}"/>
              </a:ext>
            </a:extLst>
          </p:cNvPr>
          <p:cNvSpPr>
            <a:spLocks noGrp="1"/>
          </p:cNvSpPr>
          <p:nvPr>
            <p:ph sz="quarter" idx="13"/>
          </p:nvPr>
        </p:nvSpPr>
        <p:spPr>
          <a:xfrm>
            <a:off x="143508" y="1412776"/>
            <a:ext cx="8856984" cy="5204780"/>
          </a:xfrm>
        </p:spPr>
        <p:txBody>
          <a:bodyPr>
            <a:normAutofit fontScale="70000" lnSpcReduction="20000"/>
          </a:bodyPr>
          <a:lstStyle/>
          <a:p>
            <a:pPr marL="324000" lvl="0" indent="-342900" algn="l">
              <a:lnSpc>
                <a:spcPct val="120000"/>
              </a:lnSpc>
              <a:spcBef>
                <a:spcPts val="0"/>
              </a:spcBef>
              <a:buClr>
                <a:schemeClr val="tx1"/>
              </a:buClr>
              <a:buFont typeface="Wingdings" panose="05000000000000000000" pitchFamily="2" charset="2"/>
              <a:buChar char="Ø"/>
            </a:pPr>
            <a:r>
              <a:rPr lang="en-IN" sz="3100" b="1" dirty="0">
                <a:effectLst/>
                <a:ea typeface="Calibri" panose="020F0502020204030204" pitchFamily="34" charset="0"/>
                <a:cs typeface="Times-Bold"/>
              </a:rPr>
              <a:t>Add/Modify Customer Information: </a:t>
            </a:r>
            <a:r>
              <a:rPr lang="en-IN" sz="3100" dirty="0">
                <a:effectLst/>
                <a:ea typeface="Calibri" panose="020F0502020204030204" pitchFamily="34" charset="0"/>
                <a:cs typeface="Times-Roman"/>
              </a:rPr>
              <a:t>Daily the Airline Reservation System will have many customers registering with the website and many of them unsubscribing. Only the administrator will have the sole rights to modify the database accordingly.</a:t>
            </a:r>
            <a:endParaRPr lang="en-IN" sz="3100" dirty="0">
              <a:effectLst/>
              <a:ea typeface="Calibri" panose="020F0502020204030204" pitchFamily="34" charset="0"/>
              <a:cs typeface="Times New Roman" panose="02020603050405020304" pitchFamily="18" charset="0"/>
            </a:endParaRPr>
          </a:p>
          <a:p>
            <a:pPr marL="324000" lvl="0" indent="-342900" algn="l">
              <a:lnSpc>
                <a:spcPct val="120000"/>
              </a:lnSpc>
              <a:spcBef>
                <a:spcPts val="0"/>
              </a:spcBef>
              <a:buClr>
                <a:schemeClr val="tx1"/>
              </a:buClr>
              <a:buFont typeface="Wingdings" panose="05000000000000000000" pitchFamily="2" charset="2"/>
              <a:buChar char="Ø"/>
            </a:pPr>
            <a:r>
              <a:rPr lang="en-IN" sz="3100" b="1" dirty="0">
                <a:effectLst/>
                <a:ea typeface="Calibri" panose="020F0502020204030204" pitchFamily="34" charset="0"/>
                <a:cs typeface="Times-Bold"/>
              </a:rPr>
              <a:t>Add/Modify Flight Information: </a:t>
            </a:r>
            <a:r>
              <a:rPr lang="en-IN" sz="3100" dirty="0">
                <a:effectLst/>
                <a:ea typeface="Calibri" panose="020F0502020204030204" pitchFamily="34" charset="0"/>
                <a:cs typeface="Times-Roman"/>
              </a:rPr>
              <a:t>The Administrator also has the sole rights to add, delete or modify the flight information. Sometimes, flights get cancelled for some reason, so such flights would be removed from the list of flights available to the customer. Similarly whenever any flight information has to be modified or if any new flights need to be added to the database, these operations are performed by the administrator.</a:t>
            </a:r>
            <a:endParaRPr lang="en-IN" sz="3100" dirty="0">
              <a:effectLst/>
              <a:ea typeface="Calibri" panose="020F0502020204030204" pitchFamily="34" charset="0"/>
              <a:cs typeface="Times New Roman" panose="02020603050405020304" pitchFamily="18" charset="0"/>
            </a:endParaRPr>
          </a:p>
          <a:p>
            <a:pPr marL="324000" lvl="0" indent="-342900" algn="l">
              <a:lnSpc>
                <a:spcPct val="120000"/>
              </a:lnSpc>
              <a:spcBef>
                <a:spcPts val="0"/>
              </a:spcBef>
              <a:spcAft>
                <a:spcPts val="1000"/>
              </a:spcAft>
              <a:buClr>
                <a:schemeClr val="tx1"/>
              </a:buClr>
              <a:buFont typeface="Wingdings" panose="05000000000000000000" pitchFamily="2" charset="2"/>
              <a:buChar char="Ø"/>
            </a:pPr>
            <a:r>
              <a:rPr lang="en-IN" sz="3100" b="1" dirty="0">
                <a:effectLst/>
                <a:ea typeface="Calibri" panose="020F0502020204030204" pitchFamily="34" charset="0"/>
                <a:cs typeface="Times-Bold"/>
              </a:rPr>
              <a:t>Cancellation of Reservations: </a:t>
            </a:r>
            <a:r>
              <a:rPr lang="en-IN" sz="3100" dirty="0">
                <a:effectLst/>
                <a:ea typeface="Calibri" panose="020F0502020204030204" pitchFamily="34" charset="0"/>
                <a:cs typeface="Times-Roman"/>
              </a:rPr>
              <a:t>Sometimes, after making a reservation, a customer might cancel the reservation he has made. So, the administrator also handles such special situations and sends the customer an e-mail confirmation after deleting the specific transaction.</a:t>
            </a:r>
            <a:endParaRPr lang="en-IN" sz="3100" dirty="0">
              <a:effectLst/>
              <a:ea typeface="Calibri" panose="020F0502020204030204" pitchFamily="34" charset="0"/>
              <a:cs typeface="Times New Roman" panose="02020603050405020304" pitchFamily="18" charset="0"/>
            </a:endParaRPr>
          </a:p>
          <a:p>
            <a:pPr marL="285750" indent="-285750" algn="l">
              <a:lnSpc>
                <a:spcPct val="150000"/>
              </a:lnSpc>
              <a:spcAft>
                <a:spcPts val="1000"/>
              </a:spcAft>
              <a:buFont typeface="Wingdings" panose="05000000000000000000" pitchFamily="2" charset="2"/>
              <a:buChar char="Ø"/>
            </a:pPr>
            <a:endParaRPr lang="en-IN" b="1" dirty="0"/>
          </a:p>
        </p:txBody>
      </p:sp>
      <p:sp>
        <p:nvSpPr>
          <p:cNvPr id="3" name="Title 2">
            <a:extLst>
              <a:ext uri="{FF2B5EF4-FFF2-40B4-BE49-F238E27FC236}">
                <a16:creationId xmlns:a16="http://schemas.microsoft.com/office/drawing/2014/main" id="{7094653F-D68C-45F1-82CD-063B8536B5DF}"/>
              </a:ext>
            </a:extLst>
          </p:cNvPr>
          <p:cNvSpPr>
            <a:spLocks noGrp="1"/>
          </p:cNvSpPr>
          <p:nvPr>
            <p:ph type="title"/>
          </p:nvPr>
        </p:nvSpPr>
        <p:spPr>
          <a:xfrm>
            <a:off x="1259632" y="411480"/>
            <a:ext cx="6912768" cy="701040"/>
          </a:xfrm>
        </p:spPr>
        <p:txBody>
          <a:bodyPr>
            <a:normAutofit/>
          </a:bodyPr>
          <a:lstStyle/>
          <a:p>
            <a:r>
              <a:rPr lang="en-IN" sz="3200" dirty="0"/>
              <a:t>DESCRIPTION(CONTINUED)</a:t>
            </a:r>
          </a:p>
        </p:txBody>
      </p:sp>
      <p:sp>
        <p:nvSpPr>
          <p:cNvPr id="4" name="Slide Number Placeholder 3">
            <a:extLst>
              <a:ext uri="{FF2B5EF4-FFF2-40B4-BE49-F238E27FC236}">
                <a16:creationId xmlns:a16="http://schemas.microsoft.com/office/drawing/2014/main" id="{12EAA86C-BF5E-444C-9AEE-D4955F297BE1}"/>
              </a:ext>
            </a:extLst>
          </p:cNvPr>
          <p:cNvSpPr>
            <a:spLocks noGrp="1"/>
          </p:cNvSpPr>
          <p:nvPr>
            <p:ph type="sldNum" sz="quarter" idx="15"/>
          </p:nvPr>
        </p:nvSpPr>
        <p:spPr/>
        <p:txBody>
          <a:bodyPr/>
          <a:lstStyle/>
          <a:p>
            <a:fld id="{EDB199D8-6CC0-4684-8A57-B2ABCCD1628B}" type="slidenum">
              <a:rPr lang="en-IN" smtClean="0"/>
              <a:t>66</a:t>
            </a:fld>
            <a:endParaRPr lang="en-IN"/>
          </a:p>
        </p:txBody>
      </p:sp>
    </p:spTree>
    <p:extLst>
      <p:ext uri="{BB962C8B-B14F-4D97-AF65-F5344CB8AC3E}">
        <p14:creationId xmlns:p14="http://schemas.microsoft.com/office/powerpoint/2010/main" val="20095010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E554DD-0BD4-4637-B41B-0834196F4685}"/>
              </a:ext>
            </a:extLst>
          </p:cNvPr>
          <p:cNvSpPr>
            <a:spLocks noGrp="1"/>
          </p:cNvSpPr>
          <p:nvPr>
            <p:ph type="title"/>
          </p:nvPr>
        </p:nvSpPr>
        <p:spPr>
          <a:xfrm>
            <a:off x="827584" y="404664"/>
            <a:ext cx="7920880" cy="701040"/>
          </a:xfrm>
        </p:spPr>
        <p:txBody>
          <a:bodyPr>
            <a:normAutofit/>
          </a:bodyPr>
          <a:lstStyle/>
          <a:p>
            <a:r>
              <a:rPr lang="en-IN" sz="2800" dirty="0"/>
              <a:t>ER DIAGRAM</a:t>
            </a:r>
          </a:p>
        </p:txBody>
      </p:sp>
      <p:pic>
        <p:nvPicPr>
          <p:cNvPr id="5" name="Picture 4">
            <a:extLst>
              <a:ext uri="{FF2B5EF4-FFF2-40B4-BE49-F238E27FC236}">
                <a16:creationId xmlns:a16="http://schemas.microsoft.com/office/drawing/2014/main" id="{45861359-8C7B-4A79-A0F9-CF102718D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512839"/>
            <a:ext cx="8640960" cy="5228529"/>
          </a:xfrm>
          <a:prstGeom prst="rect">
            <a:avLst/>
          </a:prstGeom>
        </p:spPr>
      </p:pic>
      <p:sp>
        <p:nvSpPr>
          <p:cNvPr id="2" name="Slide Number Placeholder 1">
            <a:extLst>
              <a:ext uri="{FF2B5EF4-FFF2-40B4-BE49-F238E27FC236}">
                <a16:creationId xmlns:a16="http://schemas.microsoft.com/office/drawing/2014/main" id="{6FB979BB-83B2-4701-9BF2-C59718BC142D}"/>
              </a:ext>
            </a:extLst>
          </p:cNvPr>
          <p:cNvSpPr>
            <a:spLocks noGrp="1"/>
          </p:cNvSpPr>
          <p:nvPr>
            <p:ph type="sldNum" sz="quarter" idx="15"/>
          </p:nvPr>
        </p:nvSpPr>
        <p:spPr/>
        <p:txBody>
          <a:bodyPr/>
          <a:lstStyle/>
          <a:p>
            <a:fld id="{EDB199D8-6CC0-4684-8A57-B2ABCCD1628B}" type="slidenum">
              <a:rPr lang="en-IN" smtClean="0"/>
              <a:t>67</a:t>
            </a:fld>
            <a:endParaRPr lang="en-IN"/>
          </a:p>
        </p:txBody>
      </p:sp>
    </p:spTree>
    <p:extLst>
      <p:ext uri="{BB962C8B-B14F-4D97-AF65-F5344CB8AC3E}">
        <p14:creationId xmlns:p14="http://schemas.microsoft.com/office/powerpoint/2010/main" val="24882979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147A0F-F2AA-4269-A780-A9B71D24B7BE}"/>
              </a:ext>
            </a:extLst>
          </p:cNvPr>
          <p:cNvSpPr>
            <a:spLocks noGrp="1"/>
          </p:cNvSpPr>
          <p:nvPr>
            <p:ph type="title"/>
          </p:nvPr>
        </p:nvSpPr>
        <p:spPr>
          <a:xfrm>
            <a:off x="1043608" y="411480"/>
            <a:ext cx="7200800" cy="701040"/>
          </a:xfrm>
        </p:spPr>
        <p:txBody>
          <a:bodyPr>
            <a:noAutofit/>
          </a:bodyPr>
          <a:lstStyle/>
          <a:p>
            <a:r>
              <a:rPr lang="en-US" sz="2800" b="1" dirty="0">
                <a:effectLst/>
                <a:ea typeface="Calibri" panose="020F0502020204030204" pitchFamily="34" charset="0"/>
                <a:cs typeface="Times New Roman" panose="02020603050405020304" pitchFamily="18" charset="0"/>
              </a:rPr>
              <a:t>DFD Diagram (ZERO-LEVEL process)</a:t>
            </a:r>
            <a:endParaRPr lang="en-IN" sz="2800" dirty="0"/>
          </a:p>
        </p:txBody>
      </p:sp>
      <p:pic>
        <p:nvPicPr>
          <p:cNvPr id="4" name="Content Placeholder 3">
            <a:extLst>
              <a:ext uri="{FF2B5EF4-FFF2-40B4-BE49-F238E27FC236}">
                <a16:creationId xmlns:a16="http://schemas.microsoft.com/office/drawing/2014/main" id="{B29FE7B9-62BA-41DD-BD42-BAB1D73B98A1}"/>
              </a:ext>
            </a:extLst>
          </p:cNvPr>
          <p:cNvPicPr>
            <a:picLocks noGrp="1"/>
          </p:cNvPicPr>
          <p:nvPr>
            <p:ph sz="quarter" idx="13"/>
          </p:nvPr>
        </p:nvPicPr>
        <p:blipFill rotWithShape="1">
          <a:blip r:embed="rId2">
            <a:extLst>
              <a:ext uri="{28A0092B-C50C-407E-A947-70E740481C1C}">
                <a14:useLocalDpi xmlns:a14="http://schemas.microsoft.com/office/drawing/2010/main" val="0"/>
              </a:ext>
            </a:extLst>
          </a:blip>
          <a:srcRect l="5983" t="7691" r="23077" b="9231"/>
          <a:stretch/>
        </p:blipFill>
        <p:spPr bwMode="auto">
          <a:xfrm>
            <a:off x="323528" y="1484784"/>
            <a:ext cx="8424936" cy="51845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2" name="Slide Number Placeholder 1">
            <a:extLst>
              <a:ext uri="{FF2B5EF4-FFF2-40B4-BE49-F238E27FC236}">
                <a16:creationId xmlns:a16="http://schemas.microsoft.com/office/drawing/2014/main" id="{1F96B452-DF8E-4891-A0EC-DEF0284D3C20}"/>
              </a:ext>
            </a:extLst>
          </p:cNvPr>
          <p:cNvSpPr>
            <a:spLocks noGrp="1"/>
          </p:cNvSpPr>
          <p:nvPr>
            <p:ph type="sldNum" sz="quarter" idx="15"/>
          </p:nvPr>
        </p:nvSpPr>
        <p:spPr/>
        <p:txBody>
          <a:bodyPr/>
          <a:lstStyle/>
          <a:p>
            <a:fld id="{EDB199D8-6CC0-4684-8A57-B2ABCCD1628B}" type="slidenum">
              <a:rPr lang="en-IN" smtClean="0"/>
              <a:t>68</a:t>
            </a:fld>
            <a:endParaRPr lang="en-IN"/>
          </a:p>
        </p:txBody>
      </p:sp>
    </p:spTree>
    <p:extLst>
      <p:ext uri="{BB962C8B-B14F-4D97-AF65-F5344CB8AC3E}">
        <p14:creationId xmlns:p14="http://schemas.microsoft.com/office/powerpoint/2010/main" val="32988405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D06C2A-B0AC-4166-9046-36416A8E7902}"/>
              </a:ext>
            </a:extLst>
          </p:cNvPr>
          <p:cNvSpPr>
            <a:spLocks noGrp="1"/>
          </p:cNvSpPr>
          <p:nvPr>
            <p:ph sz="quarter" idx="13"/>
          </p:nvPr>
        </p:nvSpPr>
        <p:spPr>
          <a:xfrm>
            <a:off x="143508" y="1546041"/>
            <a:ext cx="8856984" cy="4996408"/>
          </a:xfrm>
        </p:spPr>
        <p:txBody>
          <a:bodyPr>
            <a:normAutofit/>
          </a:bodyPr>
          <a:lstStyle/>
          <a:p>
            <a:pPr algn="l">
              <a:spcBef>
                <a:spcPts val="0"/>
              </a:spcBef>
              <a:spcAft>
                <a:spcPts val="1000"/>
              </a:spcAft>
            </a:pPr>
            <a:r>
              <a:rPr lang="en-US" sz="2400" dirty="0">
                <a:effectLst/>
                <a:ea typeface="Calibri" panose="020F0502020204030204" pitchFamily="34" charset="0"/>
                <a:cs typeface="Times New Roman" panose="02020603050405020304" pitchFamily="18" charset="0"/>
              </a:rPr>
              <a:t>This is the zero level DFD of ARS where we have elaborated the process of our Airline Reservation System.</a:t>
            </a:r>
            <a:endParaRPr lang="en-IN" sz="2400" dirty="0">
              <a:effectLst/>
              <a:ea typeface="Calibri" panose="020F0502020204030204" pitchFamily="34" charset="0"/>
              <a:cs typeface="Times New Roman" panose="02020603050405020304" pitchFamily="18" charset="0"/>
            </a:endParaRPr>
          </a:p>
          <a:p>
            <a:pPr algn="l">
              <a:spcBef>
                <a:spcPts val="0"/>
              </a:spcBef>
              <a:spcAft>
                <a:spcPts val="1000"/>
              </a:spcAft>
            </a:pPr>
            <a:r>
              <a:rPr lang="en-US" sz="2400" dirty="0">
                <a:effectLst/>
                <a:ea typeface="Calibri" panose="020F0502020204030204" pitchFamily="34" charset="0"/>
                <a:cs typeface="Times New Roman" panose="02020603050405020304" pitchFamily="18" charset="0"/>
              </a:rPr>
              <a:t>It outlines the modules used in our project.</a:t>
            </a:r>
            <a:endParaRPr lang="en-IN" sz="2400" dirty="0">
              <a:effectLst/>
              <a:ea typeface="Calibri" panose="020F0502020204030204" pitchFamily="34" charset="0"/>
              <a:cs typeface="Times New Roman" panose="02020603050405020304" pitchFamily="18" charset="0"/>
            </a:endParaRPr>
          </a:p>
          <a:p>
            <a:pPr algn="l">
              <a:spcBef>
                <a:spcPts val="0"/>
              </a:spcBef>
              <a:spcAft>
                <a:spcPts val="1000"/>
              </a:spcAft>
            </a:pPr>
            <a:r>
              <a:rPr lang="en-US" sz="2400" dirty="0">
                <a:effectLst/>
                <a:ea typeface="Calibri" panose="020F0502020204030204" pitchFamily="34" charset="0"/>
                <a:cs typeface="Times New Roman" panose="02020603050405020304" pitchFamily="18" charset="0"/>
              </a:rPr>
              <a:t>The processes are:</a:t>
            </a:r>
            <a:endParaRPr lang="en-IN" sz="2400" dirty="0">
              <a:effectLst/>
              <a:ea typeface="Calibri" panose="020F0502020204030204" pitchFamily="34" charset="0"/>
              <a:cs typeface="Times New Roman" panose="02020603050405020304" pitchFamily="18" charset="0"/>
            </a:endParaRPr>
          </a:p>
          <a:p>
            <a:pPr marL="342900" lvl="0" indent="-342900" algn="l">
              <a:spcBef>
                <a:spcPts val="0"/>
              </a:spcBef>
              <a:buFont typeface="Wingdings" panose="05000000000000000000" pitchFamily="2" charset="2"/>
              <a:buChar char=""/>
            </a:pPr>
            <a:r>
              <a:rPr lang="en-US" sz="2400" dirty="0">
                <a:effectLst/>
                <a:ea typeface="Calibri" panose="020F0502020204030204" pitchFamily="34" charset="0"/>
                <a:cs typeface="Times New Roman" panose="02020603050405020304" pitchFamily="18" charset="0"/>
              </a:rPr>
              <a:t>User management</a:t>
            </a:r>
            <a:endParaRPr lang="en-IN" sz="2400" dirty="0">
              <a:effectLst/>
              <a:ea typeface="Calibri" panose="020F0502020204030204" pitchFamily="34" charset="0"/>
              <a:cs typeface="Times New Roman" panose="02020603050405020304" pitchFamily="18" charset="0"/>
            </a:endParaRPr>
          </a:p>
          <a:p>
            <a:pPr marL="342900" lvl="0" indent="-342900" algn="l">
              <a:spcBef>
                <a:spcPts val="0"/>
              </a:spcBef>
              <a:buFont typeface="Wingdings" panose="05000000000000000000" pitchFamily="2" charset="2"/>
              <a:buChar char=""/>
            </a:pPr>
            <a:r>
              <a:rPr lang="en-US" sz="2400" dirty="0">
                <a:effectLst/>
                <a:ea typeface="Calibri" panose="020F0502020204030204" pitchFamily="34" charset="0"/>
                <a:cs typeface="Times New Roman" panose="02020603050405020304" pitchFamily="18" charset="0"/>
              </a:rPr>
              <a:t>Airlines management</a:t>
            </a:r>
            <a:endParaRPr lang="en-IN" sz="2400" dirty="0">
              <a:effectLst/>
              <a:ea typeface="Calibri" panose="020F0502020204030204" pitchFamily="34" charset="0"/>
              <a:cs typeface="Times New Roman" panose="02020603050405020304" pitchFamily="18" charset="0"/>
            </a:endParaRPr>
          </a:p>
          <a:p>
            <a:pPr marL="342900" lvl="0" indent="-342900" algn="l">
              <a:spcBef>
                <a:spcPts val="0"/>
              </a:spcBef>
              <a:buFont typeface="Wingdings" panose="05000000000000000000" pitchFamily="2" charset="2"/>
              <a:buChar char=""/>
            </a:pPr>
            <a:r>
              <a:rPr lang="en-US" sz="2400" dirty="0">
                <a:effectLst/>
                <a:ea typeface="Calibri" panose="020F0502020204030204" pitchFamily="34" charset="0"/>
                <a:cs typeface="Times New Roman" panose="02020603050405020304" pitchFamily="18" charset="0"/>
              </a:rPr>
              <a:t>Ticket management</a:t>
            </a:r>
            <a:endParaRPr lang="en-IN" sz="2400" dirty="0">
              <a:effectLst/>
              <a:ea typeface="Calibri" panose="020F0502020204030204" pitchFamily="34" charset="0"/>
              <a:cs typeface="Times New Roman" panose="02020603050405020304" pitchFamily="18" charset="0"/>
            </a:endParaRPr>
          </a:p>
          <a:p>
            <a:pPr marL="342900" lvl="0" indent="-342900" algn="l">
              <a:spcBef>
                <a:spcPts val="0"/>
              </a:spcBef>
              <a:buFont typeface="Wingdings" panose="05000000000000000000" pitchFamily="2" charset="2"/>
              <a:buChar char=""/>
            </a:pPr>
            <a:r>
              <a:rPr lang="en-US" sz="2400" dirty="0">
                <a:effectLst/>
                <a:ea typeface="Calibri" panose="020F0502020204030204" pitchFamily="34" charset="0"/>
                <a:cs typeface="Times New Roman" panose="02020603050405020304" pitchFamily="18" charset="0"/>
              </a:rPr>
              <a:t>Login management</a:t>
            </a:r>
            <a:endParaRPr lang="en-IN" sz="2400" dirty="0">
              <a:effectLst/>
              <a:ea typeface="Calibri" panose="020F0502020204030204" pitchFamily="34" charset="0"/>
              <a:cs typeface="Times New Roman" panose="02020603050405020304" pitchFamily="18" charset="0"/>
            </a:endParaRPr>
          </a:p>
          <a:p>
            <a:pPr marL="342900" lvl="0" indent="-342900" algn="l">
              <a:spcBef>
                <a:spcPts val="0"/>
              </a:spcBef>
              <a:buFont typeface="Wingdings" panose="05000000000000000000" pitchFamily="2" charset="2"/>
              <a:buChar char=""/>
            </a:pPr>
            <a:r>
              <a:rPr lang="en-US" sz="2400" dirty="0">
                <a:effectLst/>
                <a:ea typeface="Calibri" panose="020F0502020204030204" pitchFamily="34" charset="0"/>
                <a:cs typeface="Times New Roman" panose="02020603050405020304" pitchFamily="18" charset="0"/>
              </a:rPr>
              <a:t>Booking management</a:t>
            </a:r>
            <a:endParaRPr lang="en-IN" sz="2400" dirty="0">
              <a:effectLst/>
              <a:ea typeface="Calibri" panose="020F0502020204030204" pitchFamily="34" charset="0"/>
              <a:cs typeface="Times New Roman" panose="02020603050405020304" pitchFamily="18" charset="0"/>
            </a:endParaRPr>
          </a:p>
          <a:p>
            <a:pPr marL="342900" lvl="0" indent="-342900" algn="l">
              <a:spcBef>
                <a:spcPts val="0"/>
              </a:spcBef>
              <a:spcAft>
                <a:spcPts val="1000"/>
              </a:spcAft>
              <a:buFont typeface="Wingdings" panose="05000000000000000000" pitchFamily="2" charset="2"/>
              <a:buChar char=""/>
            </a:pPr>
            <a:r>
              <a:rPr lang="en-US" sz="2400" dirty="0">
                <a:effectLst/>
                <a:ea typeface="Calibri" panose="020F0502020204030204" pitchFamily="34" charset="0"/>
                <a:cs typeface="Times New Roman" panose="02020603050405020304" pitchFamily="18" charset="0"/>
              </a:rPr>
              <a:t>Customer management</a:t>
            </a:r>
            <a:endParaRPr lang="en-IN" sz="2400" dirty="0">
              <a:effectLst/>
              <a:ea typeface="Calibri" panose="020F0502020204030204" pitchFamily="34" charset="0"/>
              <a:cs typeface="Times New Roman" panose="02020603050405020304" pitchFamily="18" charset="0"/>
            </a:endParaRPr>
          </a:p>
          <a:p>
            <a:endParaRPr lang="en-IN" dirty="0"/>
          </a:p>
        </p:txBody>
      </p:sp>
      <p:sp>
        <p:nvSpPr>
          <p:cNvPr id="3" name="Title 2">
            <a:extLst>
              <a:ext uri="{FF2B5EF4-FFF2-40B4-BE49-F238E27FC236}">
                <a16:creationId xmlns:a16="http://schemas.microsoft.com/office/drawing/2014/main" id="{4AD0E09E-06FC-4DF3-B3AC-6713BF50944D}"/>
              </a:ext>
            </a:extLst>
          </p:cNvPr>
          <p:cNvSpPr>
            <a:spLocks noGrp="1"/>
          </p:cNvSpPr>
          <p:nvPr>
            <p:ph type="title"/>
          </p:nvPr>
        </p:nvSpPr>
        <p:spPr>
          <a:xfrm>
            <a:off x="899592" y="304800"/>
            <a:ext cx="7416824" cy="914400"/>
          </a:xfrm>
        </p:spPr>
        <p:txBody>
          <a:bodyPr>
            <a:noAutofit/>
          </a:bodyPr>
          <a:lstStyle/>
          <a:p>
            <a:r>
              <a:rPr lang="en-IN" sz="2800" dirty="0"/>
              <a:t>ZERO-LEVEL PROCESS DESCRIPTION</a:t>
            </a:r>
          </a:p>
        </p:txBody>
      </p:sp>
      <p:sp>
        <p:nvSpPr>
          <p:cNvPr id="4" name="Slide Number Placeholder 3">
            <a:extLst>
              <a:ext uri="{FF2B5EF4-FFF2-40B4-BE49-F238E27FC236}">
                <a16:creationId xmlns:a16="http://schemas.microsoft.com/office/drawing/2014/main" id="{A51A3FE1-5D77-4F37-A3FE-A835099C3204}"/>
              </a:ext>
            </a:extLst>
          </p:cNvPr>
          <p:cNvSpPr>
            <a:spLocks noGrp="1"/>
          </p:cNvSpPr>
          <p:nvPr>
            <p:ph type="sldNum" sz="quarter" idx="15"/>
          </p:nvPr>
        </p:nvSpPr>
        <p:spPr/>
        <p:txBody>
          <a:bodyPr/>
          <a:lstStyle/>
          <a:p>
            <a:fld id="{EDB199D8-6CC0-4684-8A57-B2ABCCD1628B}" type="slidenum">
              <a:rPr lang="en-IN" smtClean="0"/>
              <a:t>69</a:t>
            </a:fld>
            <a:endParaRPr lang="en-IN"/>
          </a:p>
        </p:txBody>
      </p:sp>
    </p:spTree>
    <p:extLst>
      <p:ext uri="{BB962C8B-B14F-4D97-AF65-F5344CB8AC3E}">
        <p14:creationId xmlns:p14="http://schemas.microsoft.com/office/powerpoint/2010/main" val="929578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143508" y="1556792"/>
            <a:ext cx="8856984" cy="4962300"/>
          </a:xfrm>
        </p:spPr>
        <p:txBody>
          <a:bodyPr/>
          <a:lstStyle/>
          <a:p>
            <a:pPr marL="342900" indent="-342900" algn="l">
              <a:buClr>
                <a:schemeClr val="tx1"/>
              </a:buClr>
              <a:buFont typeface="Wingdings" panose="05000000000000000000" pitchFamily="2" charset="2"/>
              <a:buChar char="Ø"/>
            </a:pPr>
            <a:r>
              <a:rPr lang="en-US" sz="2400" b="1" u="sng" dirty="0"/>
              <a:t>Aim</a:t>
            </a:r>
            <a:r>
              <a:rPr lang="en-IN" sz="2400" b="1" u="sng" dirty="0"/>
              <a:t>: </a:t>
            </a:r>
          </a:p>
          <a:p>
            <a:pPr algn="l"/>
            <a:r>
              <a:rPr lang="en-US" sz="2400" dirty="0"/>
              <a:t>To Frame a project team, analyze and identify a Software project</a:t>
            </a:r>
          </a:p>
          <a:p>
            <a:pPr algn="l"/>
            <a:endParaRPr lang="en-US" sz="2400" b="1" dirty="0"/>
          </a:p>
          <a:p>
            <a:pPr marL="342900" indent="-342900" algn="l">
              <a:buClr>
                <a:schemeClr val="tx1"/>
              </a:buClr>
              <a:buFont typeface="Wingdings" panose="05000000000000000000" pitchFamily="2" charset="2"/>
              <a:buChar char="Ø"/>
            </a:pPr>
            <a:r>
              <a:rPr lang="en-US" sz="2400" b="1" u="sng" dirty="0"/>
              <a:t>Team Members:</a:t>
            </a:r>
          </a:p>
          <a:p>
            <a:endParaRPr lang="en-IN" dirty="0"/>
          </a:p>
          <a:p>
            <a:endParaRPr lang="en-IN" dirty="0"/>
          </a:p>
        </p:txBody>
      </p:sp>
      <p:sp>
        <p:nvSpPr>
          <p:cNvPr id="3" name="Title 2"/>
          <p:cNvSpPr>
            <a:spLocks noGrp="1"/>
          </p:cNvSpPr>
          <p:nvPr>
            <p:ph type="title"/>
          </p:nvPr>
        </p:nvSpPr>
        <p:spPr>
          <a:xfrm>
            <a:off x="863588" y="338908"/>
            <a:ext cx="7416824" cy="773048"/>
          </a:xfrm>
        </p:spPr>
        <p:txBody>
          <a:bodyPr>
            <a:noAutofit/>
          </a:bodyPr>
          <a:lstStyle/>
          <a:p>
            <a:r>
              <a:rPr lang="en-IN" sz="2800" dirty="0"/>
              <a:t>BUSINESS TEMPLATE FOR THE PROJECT</a:t>
            </a:r>
          </a:p>
        </p:txBody>
      </p:sp>
      <p:graphicFrame>
        <p:nvGraphicFramePr>
          <p:cNvPr id="4" name="Table 3"/>
          <p:cNvGraphicFramePr>
            <a:graphicFrameLocks noGrp="1"/>
          </p:cNvGraphicFramePr>
          <p:nvPr>
            <p:extLst>
              <p:ext uri="{D42A27DB-BD31-4B8C-83A1-F6EECF244321}">
                <p14:modId xmlns:p14="http://schemas.microsoft.com/office/powerpoint/2010/main" val="3548014438"/>
              </p:ext>
            </p:extLst>
          </p:nvPr>
        </p:nvGraphicFramePr>
        <p:xfrm>
          <a:off x="215516" y="3789040"/>
          <a:ext cx="8712968" cy="2194560"/>
        </p:xfrm>
        <a:graphic>
          <a:graphicData uri="http://schemas.openxmlformats.org/drawingml/2006/table">
            <a:tbl>
              <a:tblPr bandRow="1">
                <a:tableStyleId>{5C22544A-7EE6-4342-B048-85BDC9FD1C3A}</a:tableStyleId>
              </a:tblPr>
              <a:tblGrid>
                <a:gridCol w="1962872">
                  <a:extLst>
                    <a:ext uri="{9D8B030D-6E8A-4147-A177-3AD203B41FA5}">
                      <a16:colId xmlns:a16="http://schemas.microsoft.com/office/drawing/2014/main" val="20000"/>
                    </a:ext>
                  </a:extLst>
                </a:gridCol>
                <a:gridCol w="2408143">
                  <a:extLst>
                    <a:ext uri="{9D8B030D-6E8A-4147-A177-3AD203B41FA5}">
                      <a16:colId xmlns:a16="http://schemas.microsoft.com/office/drawing/2014/main" val="20001"/>
                    </a:ext>
                  </a:extLst>
                </a:gridCol>
                <a:gridCol w="2815987">
                  <a:extLst>
                    <a:ext uri="{9D8B030D-6E8A-4147-A177-3AD203B41FA5}">
                      <a16:colId xmlns:a16="http://schemas.microsoft.com/office/drawing/2014/main" val="20002"/>
                    </a:ext>
                  </a:extLst>
                </a:gridCol>
                <a:gridCol w="1525966">
                  <a:extLst>
                    <a:ext uri="{9D8B030D-6E8A-4147-A177-3AD203B41FA5}">
                      <a16:colId xmlns:a16="http://schemas.microsoft.com/office/drawing/2014/main" val="20003"/>
                    </a:ext>
                  </a:extLst>
                </a:gridCol>
              </a:tblGrid>
              <a:tr h="494864">
                <a:tc>
                  <a:txBody>
                    <a:bodyPr/>
                    <a:lstStyle/>
                    <a:p>
                      <a:pPr>
                        <a:lnSpc>
                          <a:spcPct val="150000"/>
                        </a:lnSpc>
                        <a:spcAft>
                          <a:spcPts val="1000"/>
                        </a:spcAft>
                      </a:pPr>
                      <a:r>
                        <a:rPr lang="en-US" sz="2400" b="1" i="0" dirty="0" err="1">
                          <a:effectLst/>
                        </a:rPr>
                        <a:t>Sl</a:t>
                      </a:r>
                      <a:r>
                        <a:rPr lang="en-US" sz="2400" b="1" i="0" dirty="0">
                          <a:effectLst/>
                        </a:rPr>
                        <a:t> No</a:t>
                      </a:r>
                      <a:endParaRPr lang="en-IN" sz="2400" b="1" i="0" dirty="0">
                        <a:effectLst/>
                        <a:latin typeface="Calibri"/>
                        <a:ea typeface="Calibri"/>
                      </a:endParaRPr>
                    </a:p>
                  </a:txBody>
                  <a:tcPr marL="68580" marR="68580" marT="0" marB="0"/>
                </a:tc>
                <a:tc>
                  <a:txBody>
                    <a:bodyPr/>
                    <a:lstStyle/>
                    <a:p>
                      <a:pPr>
                        <a:lnSpc>
                          <a:spcPct val="150000"/>
                        </a:lnSpc>
                        <a:spcAft>
                          <a:spcPts val="1000"/>
                        </a:spcAft>
                      </a:pPr>
                      <a:r>
                        <a:rPr lang="en-US" sz="2400" b="1" i="0" dirty="0">
                          <a:effectLst/>
                        </a:rPr>
                        <a:t>Register No</a:t>
                      </a:r>
                      <a:endParaRPr lang="en-IN" sz="2400" b="1" i="0" dirty="0">
                        <a:effectLst/>
                        <a:latin typeface="Calibri"/>
                        <a:ea typeface="Calibri"/>
                      </a:endParaRPr>
                    </a:p>
                  </a:txBody>
                  <a:tcPr marL="68580" marR="68580" marT="0" marB="0"/>
                </a:tc>
                <a:tc>
                  <a:txBody>
                    <a:bodyPr/>
                    <a:lstStyle/>
                    <a:p>
                      <a:pPr>
                        <a:lnSpc>
                          <a:spcPct val="150000"/>
                        </a:lnSpc>
                        <a:spcAft>
                          <a:spcPts val="1000"/>
                        </a:spcAft>
                      </a:pPr>
                      <a:r>
                        <a:rPr lang="en-US" sz="2400" b="1" i="0">
                          <a:effectLst/>
                        </a:rPr>
                        <a:t>Name</a:t>
                      </a:r>
                      <a:endParaRPr lang="en-IN" sz="2400" b="1" i="0">
                        <a:effectLst/>
                        <a:latin typeface="Calibri"/>
                        <a:ea typeface="Calibri"/>
                      </a:endParaRPr>
                    </a:p>
                  </a:txBody>
                  <a:tcPr marL="68580" marR="68580" marT="0" marB="0"/>
                </a:tc>
                <a:tc>
                  <a:txBody>
                    <a:bodyPr/>
                    <a:lstStyle/>
                    <a:p>
                      <a:pPr>
                        <a:lnSpc>
                          <a:spcPct val="150000"/>
                        </a:lnSpc>
                        <a:spcAft>
                          <a:spcPts val="1000"/>
                        </a:spcAft>
                      </a:pPr>
                      <a:r>
                        <a:rPr lang="en-US" sz="2400" b="1" i="0">
                          <a:effectLst/>
                        </a:rPr>
                        <a:t>Role</a:t>
                      </a:r>
                      <a:endParaRPr lang="en-IN" sz="2400" b="1" i="0">
                        <a:effectLst/>
                        <a:latin typeface="Calibri"/>
                        <a:ea typeface="Calibri"/>
                      </a:endParaRPr>
                    </a:p>
                  </a:txBody>
                  <a:tcPr marL="68580" marR="68580" marT="0" marB="0"/>
                </a:tc>
                <a:extLst>
                  <a:ext uri="{0D108BD9-81ED-4DB2-BD59-A6C34878D82A}">
                    <a16:rowId xmlns:a16="http://schemas.microsoft.com/office/drawing/2014/main" val="10000"/>
                  </a:ext>
                </a:extLst>
              </a:tr>
              <a:tr h="229736">
                <a:tc>
                  <a:txBody>
                    <a:bodyPr/>
                    <a:lstStyle/>
                    <a:p>
                      <a:pPr>
                        <a:lnSpc>
                          <a:spcPct val="150000"/>
                        </a:lnSpc>
                        <a:spcAft>
                          <a:spcPts val="1000"/>
                        </a:spcAft>
                      </a:pPr>
                      <a:r>
                        <a:rPr lang="en-US" sz="2400" b="1" i="0" dirty="0">
                          <a:effectLst/>
                        </a:rPr>
                        <a:t>1</a:t>
                      </a:r>
                      <a:endParaRPr lang="en-IN" sz="2400" b="1" i="0" dirty="0">
                        <a:effectLst/>
                        <a:latin typeface="Calibri"/>
                        <a:ea typeface="Calibri"/>
                      </a:endParaRPr>
                    </a:p>
                  </a:txBody>
                  <a:tcPr marL="68580" marR="68580" marT="0" marB="0"/>
                </a:tc>
                <a:tc>
                  <a:txBody>
                    <a:bodyPr/>
                    <a:lstStyle/>
                    <a:p>
                      <a:pPr>
                        <a:lnSpc>
                          <a:spcPct val="150000"/>
                        </a:lnSpc>
                        <a:spcAft>
                          <a:spcPts val="1000"/>
                        </a:spcAft>
                      </a:pPr>
                      <a:r>
                        <a:rPr lang="en-US" sz="2400" b="1" i="0" dirty="0">
                          <a:effectLst/>
                        </a:rPr>
                        <a:t>RA1911003010633</a:t>
                      </a:r>
                      <a:endParaRPr lang="en-IN" sz="2400" b="1" i="0" dirty="0">
                        <a:effectLst/>
                        <a:latin typeface="Calibri"/>
                        <a:ea typeface="Calibri"/>
                      </a:endParaRPr>
                    </a:p>
                  </a:txBody>
                  <a:tcPr marL="68580" marR="68580" marT="0" marB="0"/>
                </a:tc>
                <a:tc>
                  <a:txBody>
                    <a:bodyPr/>
                    <a:lstStyle/>
                    <a:p>
                      <a:pPr>
                        <a:lnSpc>
                          <a:spcPct val="150000"/>
                        </a:lnSpc>
                        <a:spcAft>
                          <a:spcPts val="1000"/>
                        </a:spcAft>
                      </a:pPr>
                      <a:r>
                        <a:rPr lang="en-US" sz="2400" b="1" i="0">
                          <a:effectLst/>
                        </a:rPr>
                        <a:t>Amit Srivastav</a:t>
                      </a:r>
                      <a:endParaRPr lang="en-IN" sz="2400" b="1" i="0">
                        <a:effectLst/>
                        <a:latin typeface="Calibri"/>
                        <a:ea typeface="Calibri"/>
                      </a:endParaRPr>
                    </a:p>
                  </a:txBody>
                  <a:tcPr marL="68580" marR="68580" marT="0" marB="0"/>
                </a:tc>
                <a:tc>
                  <a:txBody>
                    <a:bodyPr/>
                    <a:lstStyle/>
                    <a:p>
                      <a:pPr>
                        <a:lnSpc>
                          <a:spcPct val="150000"/>
                        </a:lnSpc>
                        <a:spcAft>
                          <a:spcPts val="1000"/>
                        </a:spcAft>
                      </a:pPr>
                      <a:r>
                        <a:rPr lang="en-US" sz="2400" b="1" i="0" dirty="0">
                          <a:effectLst/>
                        </a:rPr>
                        <a:t>Lead</a:t>
                      </a:r>
                      <a:endParaRPr lang="en-IN" sz="2400" b="1" i="0" dirty="0">
                        <a:effectLst/>
                        <a:latin typeface="Calibri"/>
                        <a:ea typeface="Calibri"/>
                      </a:endParaRPr>
                    </a:p>
                  </a:txBody>
                  <a:tcPr marL="68580" marR="68580" marT="0" marB="0"/>
                </a:tc>
                <a:extLst>
                  <a:ext uri="{0D108BD9-81ED-4DB2-BD59-A6C34878D82A}">
                    <a16:rowId xmlns:a16="http://schemas.microsoft.com/office/drawing/2014/main" val="10001"/>
                  </a:ext>
                </a:extLst>
              </a:tr>
              <a:tr h="0">
                <a:tc>
                  <a:txBody>
                    <a:bodyPr/>
                    <a:lstStyle/>
                    <a:p>
                      <a:pPr>
                        <a:lnSpc>
                          <a:spcPct val="150000"/>
                        </a:lnSpc>
                        <a:spcAft>
                          <a:spcPts val="1000"/>
                        </a:spcAft>
                      </a:pPr>
                      <a:r>
                        <a:rPr lang="en-US" sz="2400" b="1" i="0" dirty="0">
                          <a:effectLst/>
                        </a:rPr>
                        <a:t>2</a:t>
                      </a:r>
                      <a:endParaRPr lang="en-IN" sz="2400" b="1" i="0" dirty="0">
                        <a:effectLst/>
                        <a:latin typeface="Calibri"/>
                        <a:ea typeface="Calibri"/>
                      </a:endParaRPr>
                    </a:p>
                  </a:txBody>
                  <a:tcPr marL="68580" marR="68580" marT="0" marB="0"/>
                </a:tc>
                <a:tc>
                  <a:txBody>
                    <a:bodyPr/>
                    <a:lstStyle/>
                    <a:p>
                      <a:pPr>
                        <a:lnSpc>
                          <a:spcPct val="150000"/>
                        </a:lnSpc>
                        <a:spcAft>
                          <a:spcPts val="1000"/>
                        </a:spcAft>
                      </a:pPr>
                      <a:r>
                        <a:rPr lang="en-US" sz="2400" b="1" i="0" dirty="0">
                          <a:effectLst/>
                        </a:rPr>
                        <a:t>RA1911003010636</a:t>
                      </a:r>
                      <a:endParaRPr lang="en-IN" sz="2400" b="1" i="0" dirty="0">
                        <a:effectLst/>
                        <a:latin typeface="Calibri"/>
                        <a:ea typeface="Calibri"/>
                      </a:endParaRPr>
                    </a:p>
                  </a:txBody>
                  <a:tcPr marL="68580" marR="68580" marT="0" marB="0"/>
                </a:tc>
                <a:tc>
                  <a:txBody>
                    <a:bodyPr/>
                    <a:lstStyle/>
                    <a:p>
                      <a:pPr>
                        <a:lnSpc>
                          <a:spcPct val="150000"/>
                        </a:lnSpc>
                        <a:spcAft>
                          <a:spcPts val="1000"/>
                        </a:spcAft>
                      </a:pPr>
                      <a:r>
                        <a:rPr lang="en-US" sz="2400" b="1" i="0" dirty="0">
                          <a:effectLst/>
                        </a:rPr>
                        <a:t>Roshan Singh</a:t>
                      </a:r>
                      <a:endParaRPr lang="en-IN" sz="2400" b="1" i="0" dirty="0">
                        <a:effectLst/>
                        <a:latin typeface="Calibri"/>
                        <a:ea typeface="Calibri"/>
                      </a:endParaRPr>
                    </a:p>
                  </a:txBody>
                  <a:tcPr marL="68580" marR="68580" marT="0" marB="0"/>
                </a:tc>
                <a:tc>
                  <a:txBody>
                    <a:bodyPr/>
                    <a:lstStyle/>
                    <a:p>
                      <a:pPr>
                        <a:lnSpc>
                          <a:spcPct val="150000"/>
                        </a:lnSpc>
                        <a:spcAft>
                          <a:spcPts val="1000"/>
                        </a:spcAft>
                      </a:pPr>
                      <a:r>
                        <a:rPr lang="en-US" sz="2400" b="1" i="0">
                          <a:effectLst/>
                        </a:rPr>
                        <a:t>Member</a:t>
                      </a:r>
                      <a:endParaRPr lang="en-IN" sz="2400" b="1" i="0">
                        <a:effectLst/>
                        <a:latin typeface="Calibri"/>
                        <a:ea typeface="Calibri"/>
                      </a:endParaRPr>
                    </a:p>
                  </a:txBody>
                  <a:tcPr marL="68580" marR="68580" marT="0" marB="0"/>
                </a:tc>
                <a:extLst>
                  <a:ext uri="{0D108BD9-81ED-4DB2-BD59-A6C34878D82A}">
                    <a16:rowId xmlns:a16="http://schemas.microsoft.com/office/drawing/2014/main" val="10002"/>
                  </a:ext>
                </a:extLst>
              </a:tr>
              <a:tr h="41136">
                <a:tc>
                  <a:txBody>
                    <a:bodyPr/>
                    <a:lstStyle/>
                    <a:p>
                      <a:pPr>
                        <a:lnSpc>
                          <a:spcPct val="150000"/>
                        </a:lnSpc>
                        <a:spcAft>
                          <a:spcPts val="1000"/>
                        </a:spcAft>
                      </a:pPr>
                      <a:r>
                        <a:rPr lang="en-US" sz="2400" b="1" i="0" dirty="0">
                          <a:effectLst/>
                        </a:rPr>
                        <a:t>3</a:t>
                      </a:r>
                      <a:endParaRPr lang="en-IN" sz="2400" b="1" i="0" dirty="0">
                        <a:effectLst/>
                        <a:latin typeface="Calibri"/>
                        <a:ea typeface="Calibri"/>
                      </a:endParaRPr>
                    </a:p>
                  </a:txBody>
                  <a:tcPr marL="68580" marR="68580" marT="0" marB="0"/>
                </a:tc>
                <a:tc>
                  <a:txBody>
                    <a:bodyPr/>
                    <a:lstStyle/>
                    <a:p>
                      <a:pPr>
                        <a:lnSpc>
                          <a:spcPct val="150000"/>
                        </a:lnSpc>
                        <a:spcAft>
                          <a:spcPts val="1000"/>
                        </a:spcAft>
                      </a:pPr>
                      <a:r>
                        <a:rPr lang="en-US" sz="2400" b="1" i="0" dirty="0">
                          <a:effectLst/>
                        </a:rPr>
                        <a:t>RA1911003010640</a:t>
                      </a:r>
                      <a:endParaRPr lang="en-IN" sz="2400" b="1" i="0" dirty="0">
                        <a:effectLst/>
                        <a:latin typeface="Calibri"/>
                        <a:ea typeface="Calibri"/>
                      </a:endParaRPr>
                    </a:p>
                  </a:txBody>
                  <a:tcPr marL="68580" marR="68580" marT="0" marB="0"/>
                </a:tc>
                <a:tc>
                  <a:txBody>
                    <a:bodyPr/>
                    <a:lstStyle/>
                    <a:p>
                      <a:pPr>
                        <a:lnSpc>
                          <a:spcPct val="150000"/>
                        </a:lnSpc>
                        <a:spcAft>
                          <a:spcPts val="1000"/>
                        </a:spcAft>
                      </a:pPr>
                      <a:r>
                        <a:rPr lang="en-US" sz="2400" b="1" i="0" dirty="0">
                          <a:effectLst/>
                        </a:rPr>
                        <a:t>Aman Kalla</a:t>
                      </a:r>
                      <a:endParaRPr lang="en-IN" sz="2400" b="1" i="0" dirty="0">
                        <a:effectLst/>
                        <a:latin typeface="Calibri"/>
                        <a:ea typeface="Calibri"/>
                      </a:endParaRPr>
                    </a:p>
                  </a:txBody>
                  <a:tcPr marL="68580" marR="68580" marT="0" marB="0"/>
                </a:tc>
                <a:tc>
                  <a:txBody>
                    <a:bodyPr/>
                    <a:lstStyle/>
                    <a:p>
                      <a:pPr>
                        <a:lnSpc>
                          <a:spcPct val="150000"/>
                        </a:lnSpc>
                        <a:spcAft>
                          <a:spcPts val="1000"/>
                        </a:spcAft>
                      </a:pPr>
                      <a:r>
                        <a:rPr lang="en-US" sz="2400" b="1" i="0" dirty="0">
                          <a:effectLst/>
                        </a:rPr>
                        <a:t>Member</a:t>
                      </a:r>
                      <a:endParaRPr lang="en-IN" sz="2400" b="1" i="0" dirty="0">
                        <a:effectLst/>
                        <a:latin typeface="Calibri"/>
                        <a:ea typeface="Calibri"/>
                      </a:endParaRPr>
                    </a:p>
                  </a:txBody>
                  <a:tcPr marL="68580" marR="68580" marT="0" marB="0"/>
                </a:tc>
                <a:extLst>
                  <a:ext uri="{0D108BD9-81ED-4DB2-BD59-A6C34878D82A}">
                    <a16:rowId xmlns:a16="http://schemas.microsoft.com/office/drawing/2014/main" val="10003"/>
                  </a:ext>
                </a:extLst>
              </a:tr>
            </a:tbl>
          </a:graphicData>
        </a:graphic>
      </p:graphicFrame>
      <p:sp>
        <p:nvSpPr>
          <p:cNvPr id="5" name="Slide Number Placeholder 4">
            <a:extLst>
              <a:ext uri="{FF2B5EF4-FFF2-40B4-BE49-F238E27FC236}">
                <a16:creationId xmlns:a16="http://schemas.microsoft.com/office/drawing/2014/main" id="{28291AC4-17F2-4BE9-8E27-D98D9EB49A57}"/>
              </a:ext>
            </a:extLst>
          </p:cNvPr>
          <p:cNvSpPr>
            <a:spLocks noGrp="1"/>
          </p:cNvSpPr>
          <p:nvPr>
            <p:ph type="sldNum" sz="quarter" idx="15"/>
          </p:nvPr>
        </p:nvSpPr>
        <p:spPr/>
        <p:txBody>
          <a:bodyPr/>
          <a:lstStyle/>
          <a:p>
            <a:fld id="{EDB199D8-6CC0-4684-8A57-B2ABCCD1628B}" type="slidenum">
              <a:rPr lang="en-IN" smtClean="0"/>
              <a:t>7</a:t>
            </a:fld>
            <a:endParaRPr lang="en-IN"/>
          </a:p>
        </p:txBody>
      </p:sp>
    </p:spTree>
    <p:extLst>
      <p:ext uri="{BB962C8B-B14F-4D97-AF65-F5344CB8AC3E}">
        <p14:creationId xmlns:p14="http://schemas.microsoft.com/office/powerpoint/2010/main" val="9033799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0E20B0-1805-4CFE-8E3E-A196FFA1BC5D}"/>
              </a:ext>
            </a:extLst>
          </p:cNvPr>
          <p:cNvSpPr>
            <a:spLocks noGrp="1"/>
          </p:cNvSpPr>
          <p:nvPr>
            <p:ph type="title"/>
          </p:nvPr>
        </p:nvSpPr>
        <p:spPr>
          <a:xfrm>
            <a:off x="755576" y="411480"/>
            <a:ext cx="7704856" cy="701040"/>
          </a:xfrm>
        </p:spPr>
        <p:txBody>
          <a:bodyPr>
            <a:normAutofit/>
          </a:bodyPr>
          <a:lstStyle/>
          <a:p>
            <a:r>
              <a:rPr lang="en-US" sz="2800" b="1" dirty="0">
                <a:effectLst/>
                <a:ea typeface="Calibri" panose="020F0502020204030204" pitchFamily="34" charset="0"/>
                <a:cs typeface="Times New Roman" panose="02020603050405020304" pitchFamily="18" charset="0"/>
              </a:rPr>
              <a:t>DFD Diagram (FIRST-LEVEL process)</a:t>
            </a:r>
            <a:endParaRPr lang="en-IN" sz="2800" dirty="0"/>
          </a:p>
        </p:txBody>
      </p:sp>
      <p:pic>
        <p:nvPicPr>
          <p:cNvPr id="7" name="Picture 6">
            <a:extLst>
              <a:ext uri="{FF2B5EF4-FFF2-40B4-BE49-F238E27FC236}">
                <a16:creationId xmlns:a16="http://schemas.microsoft.com/office/drawing/2014/main" id="{AA05FD9C-6BAE-4C9A-BDCC-281F27FF6220}"/>
              </a:ext>
            </a:extLst>
          </p:cNvPr>
          <p:cNvPicPr>
            <a:picLocks noChangeAspect="1"/>
          </p:cNvPicPr>
          <p:nvPr/>
        </p:nvPicPr>
        <p:blipFill rotWithShape="1">
          <a:blip r:embed="rId2"/>
          <a:srcRect l="16926" t="20600" r="11413" b="9401"/>
          <a:stretch/>
        </p:blipFill>
        <p:spPr>
          <a:xfrm>
            <a:off x="179512" y="1412776"/>
            <a:ext cx="8780656" cy="5256584"/>
          </a:xfrm>
          <a:prstGeom prst="rect">
            <a:avLst/>
          </a:prstGeom>
        </p:spPr>
      </p:pic>
      <p:sp>
        <p:nvSpPr>
          <p:cNvPr id="2" name="Slide Number Placeholder 1">
            <a:extLst>
              <a:ext uri="{FF2B5EF4-FFF2-40B4-BE49-F238E27FC236}">
                <a16:creationId xmlns:a16="http://schemas.microsoft.com/office/drawing/2014/main" id="{F8C82F83-F7F7-46EC-9D54-66568119B811}"/>
              </a:ext>
            </a:extLst>
          </p:cNvPr>
          <p:cNvSpPr>
            <a:spLocks noGrp="1"/>
          </p:cNvSpPr>
          <p:nvPr>
            <p:ph type="sldNum" sz="quarter" idx="15"/>
          </p:nvPr>
        </p:nvSpPr>
        <p:spPr/>
        <p:txBody>
          <a:bodyPr/>
          <a:lstStyle/>
          <a:p>
            <a:fld id="{EDB199D8-6CC0-4684-8A57-B2ABCCD1628B}" type="slidenum">
              <a:rPr lang="en-IN" smtClean="0"/>
              <a:t>70</a:t>
            </a:fld>
            <a:endParaRPr lang="en-IN"/>
          </a:p>
        </p:txBody>
      </p:sp>
    </p:spTree>
    <p:extLst>
      <p:ext uri="{BB962C8B-B14F-4D97-AF65-F5344CB8AC3E}">
        <p14:creationId xmlns:p14="http://schemas.microsoft.com/office/powerpoint/2010/main" val="4053309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FBCF8F-B789-43F3-81F5-F59F4A225934}"/>
              </a:ext>
            </a:extLst>
          </p:cNvPr>
          <p:cNvSpPr>
            <a:spLocks noGrp="1"/>
          </p:cNvSpPr>
          <p:nvPr>
            <p:ph sz="quarter" idx="13"/>
          </p:nvPr>
        </p:nvSpPr>
        <p:spPr>
          <a:xfrm>
            <a:off x="193508" y="1484784"/>
            <a:ext cx="8842988" cy="5256584"/>
          </a:xfrm>
        </p:spPr>
        <p:txBody>
          <a:bodyPr>
            <a:normAutofit fontScale="92500"/>
          </a:bodyPr>
          <a:lstStyle/>
          <a:p>
            <a:pPr algn="l">
              <a:lnSpc>
                <a:spcPct val="120000"/>
              </a:lnSpc>
              <a:spcBef>
                <a:spcPts val="0"/>
              </a:spcBef>
              <a:spcAft>
                <a:spcPts val="1000"/>
              </a:spcAft>
            </a:pPr>
            <a:r>
              <a:rPr lang="en-US" sz="2400" dirty="0">
                <a:effectLst/>
                <a:ea typeface="Calibri" panose="020F0502020204030204" pitchFamily="34" charset="0"/>
                <a:cs typeface="Times New Roman" panose="02020603050405020304" pitchFamily="18" charset="0"/>
              </a:rPr>
              <a:t>This is the first level DFD of ARS where we have elaborated the main functionality or subprocess of our Airline Reservation System.</a:t>
            </a:r>
            <a:endParaRPr lang="en-IN" sz="2400" dirty="0">
              <a:effectLst/>
              <a:ea typeface="Calibri" panose="020F0502020204030204" pitchFamily="34" charset="0"/>
              <a:cs typeface="Times New Roman" panose="02020603050405020304" pitchFamily="18" charset="0"/>
            </a:endParaRPr>
          </a:p>
          <a:p>
            <a:pPr algn="l">
              <a:lnSpc>
                <a:spcPct val="120000"/>
              </a:lnSpc>
              <a:spcBef>
                <a:spcPts val="0"/>
              </a:spcBef>
              <a:spcAft>
                <a:spcPts val="1000"/>
              </a:spcAft>
            </a:pPr>
            <a:r>
              <a:rPr lang="en-US" sz="2400" dirty="0">
                <a:effectLst/>
                <a:ea typeface="Calibri" panose="020F0502020204030204" pitchFamily="34" charset="0"/>
                <a:cs typeface="Times New Roman" panose="02020603050405020304" pitchFamily="18" charset="0"/>
              </a:rPr>
              <a:t>It identifies the data stores such as flight details, price and available seats as per the requested source and destination and the booking request made by the external entity i.e. the customer and passing the output to the external entity by displaying the list of available flights.</a:t>
            </a:r>
            <a:endParaRPr lang="en-IN" sz="2400" dirty="0">
              <a:effectLst/>
              <a:ea typeface="Calibri" panose="020F0502020204030204" pitchFamily="34" charset="0"/>
              <a:cs typeface="Times New Roman" panose="02020603050405020304" pitchFamily="18" charset="0"/>
            </a:endParaRPr>
          </a:p>
          <a:p>
            <a:pPr algn="l">
              <a:lnSpc>
                <a:spcPct val="120000"/>
              </a:lnSpc>
              <a:spcBef>
                <a:spcPts val="0"/>
              </a:spcBef>
              <a:spcAft>
                <a:spcPts val="1000"/>
              </a:spcAft>
            </a:pPr>
            <a:r>
              <a:rPr lang="en-US" sz="2400" dirty="0">
                <a:effectLst/>
                <a:ea typeface="Calibri" panose="020F0502020204030204" pitchFamily="34" charset="0"/>
                <a:cs typeface="Times New Roman" panose="02020603050405020304" pitchFamily="18" charset="0"/>
              </a:rPr>
              <a:t>The process includes:</a:t>
            </a:r>
            <a:endParaRPr lang="en-IN" sz="2400" dirty="0">
              <a:effectLst/>
              <a:ea typeface="Calibri" panose="020F0502020204030204" pitchFamily="34" charset="0"/>
              <a:cs typeface="Times New Roman" panose="02020603050405020304" pitchFamily="18" charset="0"/>
            </a:endParaRPr>
          </a:p>
          <a:p>
            <a:pPr marL="342900" lvl="0" indent="-342900" algn="l">
              <a:lnSpc>
                <a:spcPct val="120000"/>
              </a:lnSpc>
              <a:spcBef>
                <a:spcPts val="0"/>
              </a:spcBef>
              <a:buClr>
                <a:schemeClr val="tx1"/>
              </a:buClr>
              <a:buFont typeface="Wingdings" panose="05000000000000000000" pitchFamily="2" charset="2"/>
              <a:buChar char=""/>
            </a:pPr>
            <a:r>
              <a:rPr lang="en-US" sz="2400" dirty="0">
                <a:effectLst/>
                <a:ea typeface="Calibri" panose="020F0502020204030204" pitchFamily="34" charset="0"/>
                <a:cs typeface="Times New Roman" panose="02020603050405020304" pitchFamily="18" charset="0"/>
              </a:rPr>
              <a:t>Booking request made by the customer</a:t>
            </a:r>
            <a:endParaRPr lang="en-IN" sz="2400" dirty="0">
              <a:effectLst/>
              <a:ea typeface="Calibri" panose="020F0502020204030204" pitchFamily="34" charset="0"/>
              <a:cs typeface="Times New Roman" panose="02020603050405020304" pitchFamily="18" charset="0"/>
            </a:endParaRPr>
          </a:p>
          <a:p>
            <a:pPr marL="342900" lvl="0" indent="-342900" algn="l">
              <a:lnSpc>
                <a:spcPct val="120000"/>
              </a:lnSpc>
              <a:spcBef>
                <a:spcPts val="0"/>
              </a:spcBef>
              <a:buClr>
                <a:schemeClr val="tx1"/>
              </a:buClr>
              <a:buFont typeface="Wingdings" panose="05000000000000000000" pitchFamily="2" charset="2"/>
              <a:buChar char=""/>
            </a:pPr>
            <a:r>
              <a:rPr lang="en-US" sz="2400" dirty="0">
                <a:effectLst/>
                <a:ea typeface="Calibri" panose="020F0502020204030204" pitchFamily="34" charset="0"/>
                <a:cs typeface="Times New Roman" panose="02020603050405020304" pitchFamily="18" charset="0"/>
              </a:rPr>
              <a:t>Displaying of the flights available according to the source and destination.</a:t>
            </a:r>
            <a:endParaRPr lang="en-IN" sz="2400" dirty="0">
              <a:effectLst/>
              <a:ea typeface="Calibri" panose="020F0502020204030204" pitchFamily="34" charset="0"/>
              <a:cs typeface="Times New Roman" panose="02020603050405020304" pitchFamily="18" charset="0"/>
            </a:endParaRPr>
          </a:p>
          <a:p>
            <a:pPr marL="342900" lvl="0" indent="-342900" algn="l">
              <a:lnSpc>
                <a:spcPct val="120000"/>
              </a:lnSpc>
              <a:spcBef>
                <a:spcPts val="0"/>
              </a:spcBef>
              <a:buClr>
                <a:schemeClr val="tx1"/>
              </a:buClr>
              <a:buFont typeface="Wingdings" panose="05000000000000000000" pitchFamily="2" charset="2"/>
              <a:buChar char=""/>
            </a:pPr>
            <a:r>
              <a:rPr lang="en-US" sz="2400" dirty="0">
                <a:effectLst/>
                <a:ea typeface="Calibri" panose="020F0502020204030204" pitchFamily="34" charset="0"/>
                <a:cs typeface="Times New Roman" panose="02020603050405020304" pitchFamily="18" charset="0"/>
              </a:rPr>
              <a:t>Displaying of the price and seats available.</a:t>
            </a:r>
            <a:endParaRPr lang="en-IN" sz="2400" dirty="0">
              <a:effectLst/>
              <a:ea typeface="Calibri" panose="020F0502020204030204" pitchFamily="34" charset="0"/>
              <a:cs typeface="Times New Roman" panose="02020603050405020304" pitchFamily="18" charset="0"/>
            </a:endParaRPr>
          </a:p>
          <a:p>
            <a:pPr marL="342900" lvl="0" indent="-342900" algn="l">
              <a:lnSpc>
                <a:spcPct val="120000"/>
              </a:lnSpc>
              <a:spcBef>
                <a:spcPts val="0"/>
              </a:spcBef>
              <a:spcAft>
                <a:spcPts val="1000"/>
              </a:spcAft>
              <a:buClr>
                <a:schemeClr val="tx1"/>
              </a:buClr>
              <a:buFont typeface="Wingdings" panose="05000000000000000000" pitchFamily="2" charset="2"/>
              <a:buChar char=""/>
            </a:pPr>
            <a:r>
              <a:rPr lang="en-US" sz="2400" dirty="0">
                <a:effectLst/>
                <a:ea typeface="Calibri" panose="020F0502020204030204" pitchFamily="34" charset="0"/>
                <a:cs typeface="Times New Roman" panose="02020603050405020304" pitchFamily="18" charset="0"/>
              </a:rPr>
              <a:t>Providing the ticket id to the customer for successful booking request.</a:t>
            </a:r>
            <a:endParaRPr lang="en-IN" sz="2400" dirty="0">
              <a:effectLst/>
              <a:ea typeface="Calibri" panose="020F0502020204030204" pitchFamily="34" charset="0"/>
              <a:cs typeface="Times New Roman" panose="02020603050405020304" pitchFamily="18" charset="0"/>
            </a:endParaRPr>
          </a:p>
          <a:p>
            <a:endParaRPr lang="en-IN" dirty="0"/>
          </a:p>
        </p:txBody>
      </p:sp>
      <p:sp>
        <p:nvSpPr>
          <p:cNvPr id="3" name="Title 2">
            <a:extLst>
              <a:ext uri="{FF2B5EF4-FFF2-40B4-BE49-F238E27FC236}">
                <a16:creationId xmlns:a16="http://schemas.microsoft.com/office/drawing/2014/main" id="{700E20B0-1805-4CFE-8E3E-A196FFA1BC5D}"/>
              </a:ext>
            </a:extLst>
          </p:cNvPr>
          <p:cNvSpPr>
            <a:spLocks noGrp="1"/>
          </p:cNvSpPr>
          <p:nvPr>
            <p:ph type="title"/>
          </p:nvPr>
        </p:nvSpPr>
        <p:spPr>
          <a:xfrm>
            <a:off x="755576" y="260648"/>
            <a:ext cx="7704856" cy="701040"/>
          </a:xfrm>
        </p:spPr>
        <p:txBody>
          <a:bodyPr>
            <a:normAutofit/>
          </a:bodyPr>
          <a:lstStyle/>
          <a:p>
            <a:r>
              <a:rPr lang="en-US" sz="2800" b="1" dirty="0">
                <a:effectLst/>
                <a:ea typeface="Calibri" panose="020F0502020204030204" pitchFamily="34" charset="0"/>
                <a:cs typeface="Times New Roman" panose="02020603050405020304" pitchFamily="18" charset="0"/>
              </a:rPr>
              <a:t>DFD Diagram (FIRST-LEVEL process)</a:t>
            </a:r>
            <a:endParaRPr lang="en-IN" sz="2800" dirty="0"/>
          </a:p>
        </p:txBody>
      </p:sp>
      <p:sp>
        <p:nvSpPr>
          <p:cNvPr id="4" name="Slide Number Placeholder 3">
            <a:extLst>
              <a:ext uri="{FF2B5EF4-FFF2-40B4-BE49-F238E27FC236}">
                <a16:creationId xmlns:a16="http://schemas.microsoft.com/office/drawing/2014/main" id="{1A01E7D4-AB18-4053-9A71-E327185E38FE}"/>
              </a:ext>
            </a:extLst>
          </p:cNvPr>
          <p:cNvSpPr>
            <a:spLocks noGrp="1"/>
          </p:cNvSpPr>
          <p:nvPr>
            <p:ph type="sldNum" sz="quarter" idx="15"/>
          </p:nvPr>
        </p:nvSpPr>
        <p:spPr/>
        <p:txBody>
          <a:bodyPr/>
          <a:lstStyle/>
          <a:p>
            <a:fld id="{EDB199D8-6CC0-4684-8A57-B2ABCCD1628B}" type="slidenum">
              <a:rPr lang="en-IN" smtClean="0"/>
              <a:t>71</a:t>
            </a:fld>
            <a:endParaRPr lang="en-IN"/>
          </a:p>
        </p:txBody>
      </p:sp>
    </p:spTree>
    <p:extLst>
      <p:ext uri="{BB962C8B-B14F-4D97-AF65-F5344CB8AC3E}">
        <p14:creationId xmlns:p14="http://schemas.microsoft.com/office/powerpoint/2010/main" val="3268172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3C64A0-FAEC-4151-A31F-856FBB89F13F}"/>
              </a:ext>
            </a:extLst>
          </p:cNvPr>
          <p:cNvSpPr>
            <a:spLocks noGrp="1"/>
          </p:cNvSpPr>
          <p:nvPr>
            <p:ph type="title"/>
          </p:nvPr>
        </p:nvSpPr>
        <p:spPr>
          <a:xfrm>
            <a:off x="863588" y="411480"/>
            <a:ext cx="7416824" cy="701040"/>
          </a:xfrm>
        </p:spPr>
        <p:txBody>
          <a:bodyPr>
            <a:normAutofit/>
          </a:bodyPr>
          <a:lstStyle/>
          <a:p>
            <a:r>
              <a:rPr lang="en-US" sz="2800" b="1" dirty="0">
                <a:effectLst/>
                <a:ea typeface="Calibri" panose="020F0502020204030204" pitchFamily="34" charset="0"/>
                <a:cs typeface="Times New Roman" panose="02020603050405020304" pitchFamily="18" charset="0"/>
              </a:rPr>
              <a:t>Class Diagram  </a:t>
            </a:r>
            <a:endParaRPr lang="en-IN" sz="2800" dirty="0"/>
          </a:p>
        </p:txBody>
      </p:sp>
      <p:pic>
        <p:nvPicPr>
          <p:cNvPr id="4" name="Picture 3">
            <a:extLst>
              <a:ext uri="{FF2B5EF4-FFF2-40B4-BE49-F238E27FC236}">
                <a16:creationId xmlns:a16="http://schemas.microsoft.com/office/drawing/2014/main" id="{EF231FD6-09A5-4689-B7AC-6E2A5043D384}"/>
              </a:ext>
            </a:extLst>
          </p:cNvPr>
          <p:cNvPicPr/>
          <p:nvPr/>
        </p:nvPicPr>
        <p:blipFill rotWithShape="1">
          <a:blip r:embed="rId2">
            <a:extLst>
              <a:ext uri="{28A0092B-C50C-407E-A947-70E740481C1C}">
                <a14:useLocalDpi xmlns:a14="http://schemas.microsoft.com/office/drawing/2010/main" val="0"/>
              </a:ext>
            </a:extLst>
          </a:blip>
          <a:srcRect l="9172" t="326" b="2768"/>
          <a:stretch/>
        </p:blipFill>
        <p:spPr bwMode="auto">
          <a:xfrm>
            <a:off x="179512" y="1484784"/>
            <a:ext cx="8784976" cy="5256584"/>
          </a:xfrm>
          <a:prstGeom prst="rect">
            <a:avLst/>
          </a:prstGeom>
          <a:ln w="38100" cap="sq" cmpd="sng" algn="ctr">
            <a:solidFill>
              <a:srgbClr val="000000"/>
            </a:solidFill>
            <a:prstDash val="solid"/>
            <a:miter lim="800000"/>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2" name="Slide Number Placeholder 1">
            <a:extLst>
              <a:ext uri="{FF2B5EF4-FFF2-40B4-BE49-F238E27FC236}">
                <a16:creationId xmlns:a16="http://schemas.microsoft.com/office/drawing/2014/main" id="{2F83C561-A078-4A07-87F2-B1F891A605ED}"/>
              </a:ext>
            </a:extLst>
          </p:cNvPr>
          <p:cNvSpPr>
            <a:spLocks noGrp="1"/>
          </p:cNvSpPr>
          <p:nvPr>
            <p:ph type="sldNum" sz="quarter" idx="15"/>
          </p:nvPr>
        </p:nvSpPr>
        <p:spPr/>
        <p:txBody>
          <a:bodyPr/>
          <a:lstStyle/>
          <a:p>
            <a:fld id="{EDB199D8-6CC0-4684-8A57-B2ABCCD1628B}" type="slidenum">
              <a:rPr lang="en-IN" smtClean="0"/>
              <a:t>72</a:t>
            </a:fld>
            <a:endParaRPr lang="en-IN"/>
          </a:p>
        </p:txBody>
      </p:sp>
    </p:spTree>
    <p:extLst>
      <p:ext uri="{BB962C8B-B14F-4D97-AF65-F5344CB8AC3E}">
        <p14:creationId xmlns:p14="http://schemas.microsoft.com/office/powerpoint/2010/main" val="15014542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AA41A4-04D1-411D-BECF-600B475579DE}"/>
              </a:ext>
            </a:extLst>
          </p:cNvPr>
          <p:cNvSpPr>
            <a:spLocks noGrp="1"/>
          </p:cNvSpPr>
          <p:nvPr>
            <p:ph type="title"/>
          </p:nvPr>
        </p:nvSpPr>
        <p:spPr>
          <a:xfrm>
            <a:off x="1187624" y="411480"/>
            <a:ext cx="7272808" cy="701040"/>
          </a:xfrm>
        </p:spPr>
        <p:txBody>
          <a:bodyPr>
            <a:normAutofit/>
          </a:bodyPr>
          <a:lstStyle/>
          <a:p>
            <a:r>
              <a:rPr lang="en-IN" sz="2800" dirty="0"/>
              <a:t>SEQUENCE DIAGRAM</a:t>
            </a:r>
          </a:p>
        </p:txBody>
      </p:sp>
      <p:pic>
        <p:nvPicPr>
          <p:cNvPr id="5" name="Picture 4">
            <a:extLst>
              <a:ext uri="{FF2B5EF4-FFF2-40B4-BE49-F238E27FC236}">
                <a16:creationId xmlns:a16="http://schemas.microsoft.com/office/drawing/2014/main" id="{A4F7B2C5-C823-4108-9E7F-F1E66F02F1F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5516" y="1484784"/>
            <a:ext cx="8712968" cy="52069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Slide Number Placeholder 1">
            <a:extLst>
              <a:ext uri="{FF2B5EF4-FFF2-40B4-BE49-F238E27FC236}">
                <a16:creationId xmlns:a16="http://schemas.microsoft.com/office/drawing/2014/main" id="{40B73160-0C9F-4F95-943D-8C5675FFD802}"/>
              </a:ext>
            </a:extLst>
          </p:cNvPr>
          <p:cNvSpPr>
            <a:spLocks noGrp="1"/>
          </p:cNvSpPr>
          <p:nvPr>
            <p:ph type="sldNum" sz="quarter" idx="15"/>
          </p:nvPr>
        </p:nvSpPr>
        <p:spPr/>
        <p:txBody>
          <a:bodyPr/>
          <a:lstStyle/>
          <a:p>
            <a:fld id="{EDB199D8-6CC0-4684-8A57-B2ABCCD1628B}" type="slidenum">
              <a:rPr lang="en-IN" smtClean="0"/>
              <a:t>73</a:t>
            </a:fld>
            <a:endParaRPr lang="en-IN"/>
          </a:p>
        </p:txBody>
      </p:sp>
    </p:spTree>
    <p:extLst>
      <p:ext uri="{BB962C8B-B14F-4D97-AF65-F5344CB8AC3E}">
        <p14:creationId xmlns:p14="http://schemas.microsoft.com/office/powerpoint/2010/main" val="590737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38D672-6841-4D24-B8D5-8A417C220C80}"/>
              </a:ext>
            </a:extLst>
          </p:cNvPr>
          <p:cNvSpPr>
            <a:spLocks noGrp="1"/>
          </p:cNvSpPr>
          <p:nvPr>
            <p:ph sz="quarter" idx="13"/>
          </p:nvPr>
        </p:nvSpPr>
        <p:spPr>
          <a:xfrm>
            <a:off x="395536" y="3068960"/>
            <a:ext cx="8352928" cy="1152128"/>
          </a:xfrm>
        </p:spPr>
        <p:txBody>
          <a:bodyPr>
            <a:normAutofit fontScale="92500" lnSpcReduction="10000"/>
          </a:bodyPr>
          <a:lstStyle/>
          <a:p>
            <a:r>
              <a:rPr lang="en-US" sz="4000" b="1" i="1" dirty="0">
                <a:effectLst/>
                <a:latin typeface="+mj-lt"/>
                <a:ea typeface="Calibri" panose="020F0502020204030204" pitchFamily="34" charset="0"/>
                <a:cs typeface="Times New Roman" panose="02020603050405020304" pitchFamily="18" charset="0"/>
              </a:rPr>
              <a:t>ARCHITECTURE DIAGRAM WITH DESCRIPTION</a:t>
            </a:r>
            <a:endParaRPr lang="en-IN" sz="4000" b="1" i="1" dirty="0">
              <a:effectLst/>
              <a:latin typeface="+mj-lt"/>
              <a:ea typeface="Calibri" panose="020F0502020204030204" pitchFamily="34" charset="0"/>
              <a:cs typeface="Times New Roman" panose="02020603050405020304" pitchFamily="18" charset="0"/>
            </a:endParaRPr>
          </a:p>
          <a:p>
            <a:endParaRPr lang="en-IN" dirty="0"/>
          </a:p>
        </p:txBody>
      </p:sp>
      <p:sp>
        <p:nvSpPr>
          <p:cNvPr id="3" name="Slide Number Placeholder 2">
            <a:extLst>
              <a:ext uri="{FF2B5EF4-FFF2-40B4-BE49-F238E27FC236}">
                <a16:creationId xmlns:a16="http://schemas.microsoft.com/office/drawing/2014/main" id="{D805820F-B8A4-4548-8DF0-3118DEB51719}"/>
              </a:ext>
            </a:extLst>
          </p:cNvPr>
          <p:cNvSpPr>
            <a:spLocks noGrp="1"/>
          </p:cNvSpPr>
          <p:nvPr>
            <p:ph type="sldNum" sz="quarter" idx="15"/>
          </p:nvPr>
        </p:nvSpPr>
        <p:spPr/>
        <p:txBody>
          <a:bodyPr/>
          <a:lstStyle/>
          <a:p>
            <a:fld id="{EDB199D8-6CC0-4684-8A57-B2ABCCD1628B}" type="slidenum">
              <a:rPr lang="en-IN" smtClean="0"/>
              <a:t>74</a:t>
            </a:fld>
            <a:endParaRPr lang="en-IN"/>
          </a:p>
        </p:txBody>
      </p:sp>
    </p:spTree>
    <p:extLst>
      <p:ext uri="{BB962C8B-B14F-4D97-AF65-F5344CB8AC3E}">
        <p14:creationId xmlns:p14="http://schemas.microsoft.com/office/powerpoint/2010/main" val="37581282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593818-4FD1-43A4-BED7-4CCA7FF5C63F}"/>
              </a:ext>
            </a:extLst>
          </p:cNvPr>
          <p:cNvSpPr>
            <a:spLocks noGrp="1"/>
          </p:cNvSpPr>
          <p:nvPr>
            <p:ph type="title"/>
          </p:nvPr>
        </p:nvSpPr>
        <p:spPr>
          <a:xfrm>
            <a:off x="1115616" y="411480"/>
            <a:ext cx="7056784" cy="701040"/>
          </a:xfrm>
        </p:spPr>
        <p:txBody>
          <a:bodyPr>
            <a:normAutofit/>
          </a:bodyPr>
          <a:lstStyle/>
          <a:p>
            <a:r>
              <a:rPr lang="en-IN" sz="3200" dirty="0"/>
              <a:t>State diagram</a:t>
            </a:r>
          </a:p>
        </p:txBody>
      </p:sp>
      <p:pic>
        <p:nvPicPr>
          <p:cNvPr id="4" name="Picture 3">
            <a:extLst>
              <a:ext uri="{FF2B5EF4-FFF2-40B4-BE49-F238E27FC236}">
                <a16:creationId xmlns:a16="http://schemas.microsoft.com/office/drawing/2014/main" id="{CA8F8BD0-AD44-40D7-A2EF-7508EE2753DA}"/>
              </a:ext>
            </a:extLst>
          </p:cNvPr>
          <p:cNvPicPr>
            <a:picLocks noChangeAspect="1"/>
          </p:cNvPicPr>
          <p:nvPr/>
        </p:nvPicPr>
        <p:blipFill rotWithShape="1">
          <a:blip r:embed="rId2"/>
          <a:srcRect l="826" t="2941" r="2523" b="2941"/>
          <a:stretch/>
        </p:blipFill>
        <p:spPr>
          <a:xfrm>
            <a:off x="179511" y="1484784"/>
            <a:ext cx="8819855" cy="5112568"/>
          </a:xfrm>
          <a:prstGeom prst="rect">
            <a:avLst/>
          </a:prstGeom>
        </p:spPr>
      </p:pic>
      <p:sp>
        <p:nvSpPr>
          <p:cNvPr id="2" name="Slide Number Placeholder 1">
            <a:extLst>
              <a:ext uri="{FF2B5EF4-FFF2-40B4-BE49-F238E27FC236}">
                <a16:creationId xmlns:a16="http://schemas.microsoft.com/office/drawing/2014/main" id="{460837E0-08B1-47D0-A7FC-62635EB57A69}"/>
              </a:ext>
            </a:extLst>
          </p:cNvPr>
          <p:cNvSpPr>
            <a:spLocks noGrp="1"/>
          </p:cNvSpPr>
          <p:nvPr>
            <p:ph type="sldNum" sz="quarter" idx="15"/>
          </p:nvPr>
        </p:nvSpPr>
        <p:spPr/>
        <p:txBody>
          <a:bodyPr/>
          <a:lstStyle/>
          <a:p>
            <a:fld id="{EDB199D8-6CC0-4684-8A57-B2ABCCD1628B}" type="slidenum">
              <a:rPr lang="en-IN" smtClean="0"/>
              <a:t>75</a:t>
            </a:fld>
            <a:endParaRPr lang="en-IN"/>
          </a:p>
        </p:txBody>
      </p:sp>
    </p:spTree>
    <p:extLst>
      <p:ext uri="{BB962C8B-B14F-4D97-AF65-F5344CB8AC3E}">
        <p14:creationId xmlns:p14="http://schemas.microsoft.com/office/powerpoint/2010/main" val="1910557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2A28D7-E1CD-4268-921A-F209B6AD9775}"/>
              </a:ext>
            </a:extLst>
          </p:cNvPr>
          <p:cNvSpPr>
            <a:spLocks noGrp="1"/>
          </p:cNvSpPr>
          <p:nvPr>
            <p:ph sz="quarter" idx="13"/>
          </p:nvPr>
        </p:nvSpPr>
        <p:spPr>
          <a:xfrm>
            <a:off x="179512" y="1484784"/>
            <a:ext cx="8856984" cy="5184576"/>
          </a:xfrm>
        </p:spPr>
        <p:txBody>
          <a:bodyPr>
            <a:normAutofit fontScale="92500" lnSpcReduction="20000"/>
          </a:bodyPr>
          <a:lstStyle/>
          <a:p>
            <a:pPr marL="285750" indent="-285750" algn="l">
              <a:lnSpc>
                <a:spcPct val="120000"/>
              </a:lnSpc>
              <a:spcAft>
                <a:spcPts val="1000"/>
              </a:spcAft>
              <a:buClr>
                <a:schemeClr val="tx1"/>
              </a:buClr>
              <a:buFont typeface="Wingdings" panose="05000000000000000000" pitchFamily="2" charset="2"/>
              <a:buChar char="Ø"/>
            </a:pPr>
            <a:r>
              <a:rPr lang="en-US" sz="2600" dirty="0">
                <a:effectLst/>
                <a:ea typeface="Calibri" panose="020F0502020204030204" pitchFamily="34" charset="0"/>
                <a:cs typeface="Times New Roman" panose="02020603050405020304" pitchFamily="18" charset="0"/>
              </a:rPr>
              <a:t>The above state diagram depicts the flow from one level to another starting from the user enrolling or getting themselves logged into to the application.</a:t>
            </a:r>
            <a:endParaRPr lang="en-IN" sz="2600" dirty="0">
              <a:effectLst/>
              <a:ea typeface="Calibri" panose="020F0502020204030204" pitchFamily="34" charset="0"/>
              <a:cs typeface="Times New Roman" panose="02020603050405020304" pitchFamily="18" charset="0"/>
            </a:endParaRPr>
          </a:p>
          <a:p>
            <a:pPr marL="285750" indent="-285750" algn="l">
              <a:lnSpc>
                <a:spcPct val="120000"/>
              </a:lnSpc>
              <a:spcAft>
                <a:spcPts val="1000"/>
              </a:spcAft>
              <a:buClr>
                <a:schemeClr val="tx1"/>
              </a:buClr>
              <a:buFont typeface="Wingdings" panose="05000000000000000000" pitchFamily="2" charset="2"/>
              <a:buChar char="Ø"/>
            </a:pPr>
            <a:r>
              <a:rPr lang="en-US" sz="2600" dirty="0">
                <a:effectLst/>
                <a:ea typeface="Calibri" panose="020F0502020204030204" pitchFamily="34" charset="0"/>
                <a:cs typeface="Times New Roman" panose="02020603050405020304" pitchFamily="18" charset="0"/>
              </a:rPr>
              <a:t>In case of wrong login credentials, the process of logging in to the system terminates otherwise the services of the system can be availed by the user.</a:t>
            </a:r>
            <a:endParaRPr lang="en-IN" sz="2600" dirty="0">
              <a:effectLst/>
              <a:ea typeface="Calibri" panose="020F0502020204030204" pitchFamily="34" charset="0"/>
              <a:cs typeface="Times New Roman" panose="02020603050405020304" pitchFamily="18" charset="0"/>
            </a:endParaRPr>
          </a:p>
          <a:p>
            <a:pPr marL="285750" indent="-285750" algn="l">
              <a:lnSpc>
                <a:spcPct val="120000"/>
              </a:lnSpc>
              <a:spcAft>
                <a:spcPts val="1000"/>
              </a:spcAft>
              <a:buClr>
                <a:schemeClr val="tx1"/>
              </a:buClr>
              <a:buFont typeface="Wingdings" panose="05000000000000000000" pitchFamily="2" charset="2"/>
              <a:buChar char="Ø"/>
            </a:pPr>
            <a:r>
              <a:rPr lang="en-US" sz="2600" dirty="0">
                <a:effectLst/>
                <a:ea typeface="Calibri" panose="020F0502020204030204" pitchFamily="34" charset="0"/>
                <a:cs typeface="Times New Roman" panose="02020603050405020304" pitchFamily="18" charset="0"/>
              </a:rPr>
              <a:t>The user can search for flights and the flights search results are displayed by the admin module through the database as per the search </a:t>
            </a:r>
            <a:r>
              <a:rPr lang="en-US" sz="2600" dirty="0" err="1">
                <a:effectLst/>
                <a:ea typeface="Calibri" panose="020F0502020204030204" pitchFamily="34" charset="0"/>
                <a:cs typeface="Times New Roman" panose="02020603050405020304" pitchFamily="18" charset="0"/>
              </a:rPr>
              <a:t>crtiteria</a:t>
            </a:r>
            <a:r>
              <a:rPr lang="en-US" sz="2600" dirty="0">
                <a:effectLst/>
                <a:ea typeface="Calibri" panose="020F0502020204030204" pitchFamily="34" charset="0"/>
                <a:cs typeface="Times New Roman" panose="02020603050405020304" pitchFamily="18" charset="0"/>
              </a:rPr>
              <a:t>.</a:t>
            </a:r>
            <a:endParaRPr lang="en-IN" sz="2600" dirty="0">
              <a:effectLst/>
              <a:ea typeface="Calibri" panose="020F0502020204030204" pitchFamily="34" charset="0"/>
              <a:cs typeface="Times New Roman" panose="02020603050405020304" pitchFamily="18" charset="0"/>
            </a:endParaRPr>
          </a:p>
          <a:p>
            <a:pPr marL="285750" indent="-285750" algn="l">
              <a:lnSpc>
                <a:spcPct val="120000"/>
              </a:lnSpc>
              <a:spcAft>
                <a:spcPts val="1000"/>
              </a:spcAft>
              <a:buClr>
                <a:schemeClr val="tx1"/>
              </a:buClr>
              <a:buFont typeface="Wingdings" panose="05000000000000000000" pitchFamily="2" charset="2"/>
              <a:buChar char="Ø"/>
            </a:pPr>
            <a:r>
              <a:rPr lang="en-US" sz="2600" dirty="0">
                <a:effectLst/>
                <a:ea typeface="Calibri" panose="020F0502020204030204" pitchFamily="34" charset="0"/>
                <a:cs typeface="Times New Roman" panose="02020603050405020304" pitchFamily="18" charset="0"/>
              </a:rPr>
              <a:t>Then the user books the ticket and the payment is made.</a:t>
            </a:r>
            <a:endParaRPr lang="en-IN" sz="2600" dirty="0">
              <a:effectLst/>
              <a:ea typeface="Calibri" panose="020F0502020204030204" pitchFamily="34" charset="0"/>
              <a:cs typeface="Times New Roman" panose="02020603050405020304" pitchFamily="18" charset="0"/>
            </a:endParaRPr>
          </a:p>
          <a:p>
            <a:pPr marL="285750" indent="-285750" algn="l">
              <a:lnSpc>
                <a:spcPct val="120000"/>
              </a:lnSpc>
              <a:spcAft>
                <a:spcPts val="1000"/>
              </a:spcAft>
              <a:buClr>
                <a:schemeClr val="tx1"/>
              </a:buClr>
              <a:buFont typeface="Wingdings" panose="05000000000000000000" pitchFamily="2" charset="2"/>
              <a:buChar char="Ø"/>
            </a:pPr>
            <a:r>
              <a:rPr lang="en-US" sz="2600" dirty="0">
                <a:effectLst/>
                <a:ea typeface="Calibri" panose="020F0502020204030204" pitchFamily="34" charset="0"/>
                <a:cs typeface="Times New Roman" panose="02020603050405020304" pitchFamily="18" charset="0"/>
              </a:rPr>
              <a:t>Finally, the entire process terminates with successful reservation.</a:t>
            </a:r>
            <a:endParaRPr lang="en-IN" sz="2600" dirty="0">
              <a:effectLst/>
              <a:ea typeface="Calibri" panose="020F0502020204030204" pitchFamily="34" charset="0"/>
              <a:cs typeface="Times New Roman" panose="02020603050405020304" pitchFamily="18" charset="0"/>
            </a:endParaRPr>
          </a:p>
          <a:p>
            <a:pPr marL="342900" indent="-342900" algn="l">
              <a:buClr>
                <a:schemeClr val="tx1"/>
              </a:buClr>
              <a:buFont typeface="Wingdings" panose="05000000000000000000" pitchFamily="2" charset="2"/>
              <a:buChar char="Ø"/>
            </a:pPr>
            <a:endParaRPr lang="en-IN" dirty="0"/>
          </a:p>
        </p:txBody>
      </p:sp>
      <p:sp>
        <p:nvSpPr>
          <p:cNvPr id="3" name="Title 2">
            <a:extLst>
              <a:ext uri="{FF2B5EF4-FFF2-40B4-BE49-F238E27FC236}">
                <a16:creationId xmlns:a16="http://schemas.microsoft.com/office/drawing/2014/main" id="{709EDF36-BEF9-4CE2-9B60-B5245BFF5E50}"/>
              </a:ext>
            </a:extLst>
          </p:cNvPr>
          <p:cNvSpPr>
            <a:spLocks noGrp="1"/>
          </p:cNvSpPr>
          <p:nvPr>
            <p:ph type="title"/>
          </p:nvPr>
        </p:nvSpPr>
        <p:spPr>
          <a:xfrm>
            <a:off x="755576" y="411480"/>
            <a:ext cx="7776864" cy="701040"/>
          </a:xfrm>
        </p:spPr>
        <p:txBody>
          <a:bodyPr>
            <a:noAutofit/>
          </a:bodyPr>
          <a:lstStyle/>
          <a:p>
            <a:r>
              <a:rPr lang="en-IN" sz="2800" dirty="0"/>
              <a:t>STATE DIAGRAM (DESCRIPTION)</a:t>
            </a:r>
          </a:p>
        </p:txBody>
      </p:sp>
      <p:sp>
        <p:nvSpPr>
          <p:cNvPr id="4" name="Slide Number Placeholder 3">
            <a:extLst>
              <a:ext uri="{FF2B5EF4-FFF2-40B4-BE49-F238E27FC236}">
                <a16:creationId xmlns:a16="http://schemas.microsoft.com/office/drawing/2014/main" id="{E1617686-E584-42A6-BE2F-7BD87717CD3F}"/>
              </a:ext>
            </a:extLst>
          </p:cNvPr>
          <p:cNvSpPr>
            <a:spLocks noGrp="1"/>
          </p:cNvSpPr>
          <p:nvPr>
            <p:ph type="sldNum" sz="quarter" idx="15"/>
          </p:nvPr>
        </p:nvSpPr>
        <p:spPr/>
        <p:txBody>
          <a:bodyPr/>
          <a:lstStyle/>
          <a:p>
            <a:fld id="{EDB199D8-6CC0-4684-8A57-B2ABCCD1628B}" type="slidenum">
              <a:rPr lang="en-IN" smtClean="0"/>
              <a:t>76</a:t>
            </a:fld>
            <a:endParaRPr lang="en-IN"/>
          </a:p>
        </p:txBody>
      </p:sp>
    </p:spTree>
    <p:extLst>
      <p:ext uri="{BB962C8B-B14F-4D97-AF65-F5344CB8AC3E}">
        <p14:creationId xmlns:p14="http://schemas.microsoft.com/office/powerpoint/2010/main" val="23286943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42F02A-E59E-4899-B638-94E174D1D69E}"/>
              </a:ext>
            </a:extLst>
          </p:cNvPr>
          <p:cNvSpPr>
            <a:spLocks noGrp="1"/>
          </p:cNvSpPr>
          <p:nvPr>
            <p:ph type="title"/>
          </p:nvPr>
        </p:nvSpPr>
        <p:spPr>
          <a:xfrm>
            <a:off x="755576" y="411480"/>
            <a:ext cx="7344816" cy="701040"/>
          </a:xfrm>
        </p:spPr>
        <p:txBody>
          <a:bodyPr>
            <a:normAutofit/>
          </a:bodyPr>
          <a:lstStyle/>
          <a:p>
            <a:r>
              <a:rPr lang="en-IN" sz="2800" dirty="0"/>
              <a:t>COLLABORATION DIAGRAM</a:t>
            </a:r>
          </a:p>
        </p:txBody>
      </p:sp>
      <p:pic>
        <p:nvPicPr>
          <p:cNvPr id="4" name="Picture 3">
            <a:extLst>
              <a:ext uri="{FF2B5EF4-FFF2-40B4-BE49-F238E27FC236}">
                <a16:creationId xmlns:a16="http://schemas.microsoft.com/office/drawing/2014/main" id="{8AB24D61-6677-433E-96DD-4F630EDAB27F}"/>
              </a:ext>
            </a:extLst>
          </p:cNvPr>
          <p:cNvPicPr>
            <a:picLocks noChangeAspect="1"/>
          </p:cNvPicPr>
          <p:nvPr/>
        </p:nvPicPr>
        <p:blipFill rotWithShape="1">
          <a:blip r:embed="rId2"/>
          <a:srcRect l="1640" t="1825" r="2287" b="3486"/>
          <a:stretch/>
        </p:blipFill>
        <p:spPr>
          <a:xfrm>
            <a:off x="251520" y="1484784"/>
            <a:ext cx="8640960" cy="5209203"/>
          </a:xfrm>
          <a:prstGeom prst="rect">
            <a:avLst/>
          </a:prstGeom>
        </p:spPr>
      </p:pic>
      <p:sp>
        <p:nvSpPr>
          <p:cNvPr id="2" name="Slide Number Placeholder 1">
            <a:extLst>
              <a:ext uri="{FF2B5EF4-FFF2-40B4-BE49-F238E27FC236}">
                <a16:creationId xmlns:a16="http://schemas.microsoft.com/office/drawing/2014/main" id="{C299954C-45DA-47D9-9ADF-2CE8644FDEFC}"/>
              </a:ext>
            </a:extLst>
          </p:cNvPr>
          <p:cNvSpPr>
            <a:spLocks noGrp="1"/>
          </p:cNvSpPr>
          <p:nvPr>
            <p:ph type="sldNum" sz="quarter" idx="15"/>
          </p:nvPr>
        </p:nvSpPr>
        <p:spPr/>
        <p:txBody>
          <a:bodyPr/>
          <a:lstStyle/>
          <a:p>
            <a:fld id="{EDB199D8-6CC0-4684-8A57-B2ABCCD1628B}" type="slidenum">
              <a:rPr lang="en-IN" smtClean="0"/>
              <a:t>77</a:t>
            </a:fld>
            <a:endParaRPr lang="en-IN"/>
          </a:p>
        </p:txBody>
      </p:sp>
    </p:spTree>
    <p:extLst>
      <p:ext uri="{BB962C8B-B14F-4D97-AF65-F5344CB8AC3E}">
        <p14:creationId xmlns:p14="http://schemas.microsoft.com/office/powerpoint/2010/main" val="13902721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2E0541-A52C-4E05-8A2E-5BC563C9E8C3}"/>
              </a:ext>
            </a:extLst>
          </p:cNvPr>
          <p:cNvSpPr>
            <a:spLocks noGrp="1"/>
          </p:cNvSpPr>
          <p:nvPr>
            <p:ph sz="quarter" idx="13"/>
          </p:nvPr>
        </p:nvSpPr>
        <p:spPr>
          <a:xfrm>
            <a:off x="107504" y="1477968"/>
            <a:ext cx="8856984" cy="5119384"/>
          </a:xfrm>
        </p:spPr>
        <p:txBody>
          <a:bodyPr>
            <a:normAutofit lnSpcReduction="10000"/>
          </a:bodyPr>
          <a:lstStyle/>
          <a:p>
            <a:pPr marL="285750" indent="-285750" algn="l">
              <a:lnSpc>
                <a:spcPct val="150000"/>
              </a:lnSpc>
              <a:spcAft>
                <a:spcPts val="1000"/>
              </a:spcAft>
              <a:buClr>
                <a:schemeClr val="tx1"/>
              </a:buClr>
              <a:buFont typeface="Wingdings" panose="05000000000000000000" pitchFamily="2" charset="2"/>
              <a:buChar char="Ø"/>
            </a:pPr>
            <a:r>
              <a:rPr lang="en-US" sz="2400" dirty="0">
                <a:effectLst/>
                <a:ea typeface="Calibri" panose="020F0502020204030204" pitchFamily="34" charset="0"/>
                <a:cs typeface="Times New Roman" panose="02020603050405020304" pitchFamily="18" charset="0"/>
              </a:rPr>
              <a:t>The above collaboration diagram depicts the sequence in which how the different objects of our project interact to perform the needed functionality of an Airline Reservation System.</a:t>
            </a:r>
            <a:endParaRPr lang="en-IN" sz="2400" dirty="0">
              <a:effectLst/>
              <a:ea typeface="Calibri" panose="020F0502020204030204" pitchFamily="34" charset="0"/>
              <a:cs typeface="Times New Roman" panose="02020603050405020304" pitchFamily="18" charset="0"/>
            </a:endParaRPr>
          </a:p>
          <a:p>
            <a:pPr marL="285750" indent="-285750" algn="l">
              <a:lnSpc>
                <a:spcPct val="150000"/>
              </a:lnSpc>
              <a:spcAft>
                <a:spcPts val="1000"/>
              </a:spcAft>
              <a:buClr>
                <a:schemeClr val="tx1"/>
              </a:buClr>
              <a:buFont typeface="Wingdings" panose="05000000000000000000" pitchFamily="2" charset="2"/>
              <a:buChar char="Ø"/>
            </a:pPr>
            <a:r>
              <a:rPr lang="en-US" sz="2400" dirty="0">
                <a:effectLst/>
                <a:ea typeface="Calibri" panose="020F0502020204030204" pitchFamily="34" charset="0"/>
                <a:cs typeface="Times New Roman" panose="02020603050405020304" pitchFamily="18" charset="0"/>
              </a:rPr>
              <a:t>The user interface allows our object i.e., the user module to allow the user to interact via registration or enrollment which is then followed by flight booking and a self-message which checks the availability of the seat and perform the further confirmation of the reservation which is then completed by payment done by the user and a confirmation of the information passed.</a:t>
            </a:r>
            <a:endParaRPr lang="en-IN" sz="2400" dirty="0">
              <a:effectLst/>
              <a:ea typeface="Calibri" panose="020F0502020204030204" pitchFamily="34" charset="0"/>
              <a:cs typeface="Times New Roman" panose="02020603050405020304" pitchFamily="18" charset="0"/>
            </a:endParaRPr>
          </a:p>
          <a:p>
            <a:pPr marL="342900" indent="-342900" algn="l">
              <a:buClr>
                <a:schemeClr val="tx1"/>
              </a:buClr>
              <a:buFont typeface="Wingdings" panose="05000000000000000000" pitchFamily="2" charset="2"/>
              <a:buChar char="Ø"/>
            </a:pPr>
            <a:endParaRPr lang="en-IN" sz="2800" dirty="0"/>
          </a:p>
        </p:txBody>
      </p:sp>
      <p:sp>
        <p:nvSpPr>
          <p:cNvPr id="3" name="Title 2">
            <a:extLst>
              <a:ext uri="{FF2B5EF4-FFF2-40B4-BE49-F238E27FC236}">
                <a16:creationId xmlns:a16="http://schemas.microsoft.com/office/drawing/2014/main" id="{FCF0F436-2BEA-4C6F-B2A9-3F8500577CCD}"/>
              </a:ext>
            </a:extLst>
          </p:cNvPr>
          <p:cNvSpPr>
            <a:spLocks noGrp="1"/>
          </p:cNvSpPr>
          <p:nvPr>
            <p:ph type="title"/>
          </p:nvPr>
        </p:nvSpPr>
        <p:spPr>
          <a:xfrm>
            <a:off x="827584" y="411480"/>
            <a:ext cx="7632848" cy="701040"/>
          </a:xfrm>
        </p:spPr>
        <p:txBody>
          <a:bodyPr>
            <a:normAutofit fontScale="90000"/>
          </a:bodyPr>
          <a:lstStyle/>
          <a:p>
            <a:r>
              <a:rPr lang="en-IN" sz="2800" dirty="0"/>
              <a:t>COLLABORATION DIAGRAM (DESCRIPTION)</a:t>
            </a:r>
          </a:p>
        </p:txBody>
      </p:sp>
      <p:sp>
        <p:nvSpPr>
          <p:cNvPr id="4" name="Slide Number Placeholder 3">
            <a:extLst>
              <a:ext uri="{FF2B5EF4-FFF2-40B4-BE49-F238E27FC236}">
                <a16:creationId xmlns:a16="http://schemas.microsoft.com/office/drawing/2014/main" id="{8E3DBDC0-541C-471C-B73D-59DA81C1DABF}"/>
              </a:ext>
            </a:extLst>
          </p:cNvPr>
          <p:cNvSpPr>
            <a:spLocks noGrp="1"/>
          </p:cNvSpPr>
          <p:nvPr>
            <p:ph type="sldNum" sz="quarter" idx="15"/>
          </p:nvPr>
        </p:nvSpPr>
        <p:spPr/>
        <p:txBody>
          <a:bodyPr/>
          <a:lstStyle/>
          <a:p>
            <a:fld id="{EDB199D8-6CC0-4684-8A57-B2ABCCD1628B}" type="slidenum">
              <a:rPr lang="en-IN" smtClean="0"/>
              <a:t>78</a:t>
            </a:fld>
            <a:endParaRPr lang="en-IN"/>
          </a:p>
        </p:txBody>
      </p:sp>
    </p:spTree>
    <p:extLst>
      <p:ext uri="{BB962C8B-B14F-4D97-AF65-F5344CB8AC3E}">
        <p14:creationId xmlns:p14="http://schemas.microsoft.com/office/powerpoint/2010/main" val="10302086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A79F88-E719-4949-8D92-CE5F7453D8A4}"/>
              </a:ext>
            </a:extLst>
          </p:cNvPr>
          <p:cNvSpPr>
            <a:spLocks noGrp="1"/>
          </p:cNvSpPr>
          <p:nvPr>
            <p:ph type="title"/>
          </p:nvPr>
        </p:nvSpPr>
        <p:spPr>
          <a:xfrm>
            <a:off x="827584" y="411480"/>
            <a:ext cx="7704856" cy="701040"/>
          </a:xfrm>
        </p:spPr>
        <p:txBody>
          <a:bodyPr>
            <a:normAutofit/>
          </a:bodyPr>
          <a:lstStyle/>
          <a:p>
            <a:r>
              <a:rPr lang="en-IN" sz="2800" dirty="0"/>
              <a:t>DEPLOYEMENT DIAGRAM</a:t>
            </a:r>
          </a:p>
        </p:txBody>
      </p:sp>
      <p:pic>
        <p:nvPicPr>
          <p:cNvPr id="7" name="Picture 6">
            <a:extLst>
              <a:ext uri="{FF2B5EF4-FFF2-40B4-BE49-F238E27FC236}">
                <a16:creationId xmlns:a16="http://schemas.microsoft.com/office/drawing/2014/main" id="{29BC4E39-9E0C-46FF-99C2-920EB7EE88EB}"/>
              </a:ext>
            </a:extLst>
          </p:cNvPr>
          <p:cNvPicPr>
            <a:picLocks noChangeAspect="1"/>
          </p:cNvPicPr>
          <p:nvPr/>
        </p:nvPicPr>
        <p:blipFill rotWithShape="1">
          <a:blip r:embed="rId2"/>
          <a:srcRect l="2750" t="19170" r="28739" b="26317"/>
          <a:stretch/>
        </p:blipFill>
        <p:spPr>
          <a:xfrm>
            <a:off x="179512" y="1556792"/>
            <a:ext cx="8674194" cy="4824536"/>
          </a:xfrm>
          <a:prstGeom prst="rect">
            <a:avLst/>
          </a:prstGeom>
        </p:spPr>
      </p:pic>
      <p:sp>
        <p:nvSpPr>
          <p:cNvPr id="2" name="Slide Number Placeholder 1">
            <a:extLst>
              <a:ext uri="{FF2B5EF4-FFF2-40B4-BE49-F238E27FC236}">
                <a16:creationId xmlns:a16="http://schemas.microsoft.com/office/drawing/2014/main" id="{9416C152-5440-4E77-9932-F5DB46081550}"/>
              </a:ext>
            </a:extLst>
          </p:cNvPr>
          <p:cNvSpPr>
            <a:spLocks noGrp="1"/>
          </p:cNvSpPr>
          <p:nvPr>
            <p:ph type="sldNum" sz="quarter" idx="15"/>
          </p:nvPr>
        </p:nvSpPr>
        <p:spPr/>
        <p:txBody>
          <a:bodyPr/>
          <a:lstStyle/>
          <a:p>
            <a:fld id="{EDB199D8-6CC0-4684-8A57-B2ABCCD1628B}" type="slidenum">
              <a:rPr lang="en-IN" smtClean="0"/>
              <a:t>79</a:t>
            </a:fld>
            <a:endParaRPr lang="en-IN"/>
          </a:p>
        </p:txBody>
      </p:sp>
    </p:spTree>
    <p:extLst>
      <p:ext uri="{BB962C8B-B14F-4D97-AF65-F5344CB8AC3E}">
        <p14:creationId xmlns:p14="http://schemas.microsoft.com/office/powerpoint/2010/main" val="413200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75656" y="404664"/>
            <a:ext cx="6408712" cy="648072"/>
          </a:xfrm>
        </p:spPr>
        <p:txBody>
          <a:bodyPr>
            <a:normAutofit fontScale="90000"/>
          </a:bodyPr>
          <a:lstStyle/>
          <a:p>
            <a:r>
              <a:rPr lang="en-US" sz="3100" dirty="0"/>
              <a:t>Project Description</a:t>
            </a:r>
            <a:br>
              <a:rPr lang="en-IN" dirty="0"/>
            </a:br>
            <a:endParaRPr lang="en-IN" dirty="0"/>
          </a:p>
        </p:txBody>
      </p:sp>
      <p:sp>
        <p:nvSpPr>
          <p:cNvPr id="4" name="TextBox 3">
            <a:extLst>
              <a:ext uri="{FF2B5EF4-FFF2-40B4-BE49-F238E27FC236}">
                <a16:creationId xmlns:a16="http://schemas.microsoft.com/office/drawing/2014/main" id="{C3898F58-2465-4343-9AB6-E4C7E90BE79B}"/>
              </a:ext>
            </a:extLst>
          </p:cNvPr>
          <p:cNvSpPr txBox="1"/>
          <p:nvPr/>
        </p:nvSpPr>
        <p:spPr>
          <a:xfrm>
            <a:off x="395536" y="1536174"/>
            <a:ext cx="8424936" cy="4524315"/>
          </a:xfrm>
          <a:prstGeom prst="rect">
            <a:avLst/>
          </a:prstGeom>
          <a:noFill/>
        </p:spPr>
        <p:txBody>
          <a:bodyPr wrap="square" rtlCol="0">
            <a:spAutoFit/>
          </a:bodyPr>
          <a:lstStyle/>
          <a:p>
            <a:pPr algn="l"/>
            <a:r>
              <a:rPr lang="en-US" sz="2400" dirty="0"/>
              <a:t>This software has two parts. </a:t>
            </a:r>
          </a:p>
          <a:p>
            <a:pPr marL="342900" indent="-342900" algn="l">
              <a:buClr>
                <a:schemeClr val="tx1"/>
              </a:buClr>
              <a:buSzPct val="100000"/>
              <a:buFont typeface="Wingdings" panose="05000000000000000000" pitchFamily="2" charset="2"/>
              <a:buChar char="Ø"/>
            </a:pPr>
            <a:r>
              <a:rPr lang="en-US" sz="2400" dirty="0"/>
              <a:t>First is user part and the second is administrator part. </a:t>
            </a:r>
          </a:p>
          <a:p>
            <a:pPr marL="342900" indent="-342900" algn="l">
              <a:buClr>
                <a:schemeClr val="tx1"/>
              </a:buClr>
              <a:buFont typeface="Wingdings" panose="05000000000000000000" pitchFamily="2" charset="2"/>
              <a:buChar char="Ø"/>
            </a:pPr>
            <a:r>
              <a:rPr lang="en-US" sz="2400" dirty="0"/>
              <a:t>User part is used as a front end and administrator is the back end. </a:t>
            </a:r>
          </a:p>
          <a:p>
            <a:pPr marL="342900" indent="-342900" algn="l">
              <a:buClr>
                <a:schemeClr val="tx1"/>
              </a:buClr>
              <a:buFont typeface="Wingdings" panose="05000000000000000000" pitchFamily="2" charset="2"/>
              <a:buChar char="Ø"/>
            </a:pPr>
            <a:r>
              <a:rPr lang="en-US" sz="2400" dirty="0"/>
              <a:t>Administrator is used by airline authority. It allows the customers to access database and allow new customers to sign up for online access. </a:t>
            </a:r>
          </a:p>
          <a:p>
            <a:pPr marL="342900" indent="-342900" algn="l">
              <a:buClr>
                <a:schemeClr val="tx1"/>
              </a:buClr>
              <a:buFont typeface="Wingdings" panose="05000000000000000000" pitchFamily="2" charset="2"/>
              <a:buChar char="Ø"/>
            </a:pPr>
            <a:r>
              <a:rPr lang="en-US" sz="2400" dirty="0"/>
              <a:t>The system allows the airline passenger to search for flights that are available between the two travel cities, namely the “Departure city” and “Arrival city” for a particular departure and arrival dates. </a:t>
            </a:r>
          </a:p>
          <a:p>
            <a:pPr marL="342900" indent="-342900" algn="l">
              <a:buClr>
                <a:schemeClr val="tx1"/>
              </a:buClr>
              <a:buFont typeface="Wingdings" panose="05000000000000000000" pitchFamily="2" charset="2"/>
              <a:buChar char="Ø"/>
            </a:pPr>
            <a:r>
              <a:rPr lang="en-US" sz="2400" b="0" i="0" u="none" strike="noStrike" baseline="0" dirty="0"/>
              <a:t>The system displays all the flight’s details such as flight no, name, price and duration of journey etc.</a:t>
            </a:r>
            <a:endParaRPr lang="en-US" sz="2400" dirty="0"/>
          </a:p>
          <a:p>
            <a:endParaRPr lang="en-IN" sz="2400" dirty="0"/>
          </a:p>
        </p:txBody>
      </p:sp>
      <p:sp>
        <p:nvSpPr>
          <p:cNvPr id="2" name="Slide Number Placeholder 1">
            <a:extLst>
              <a:ext uri="{FF2B5EF4-FFF2-40B4-BE49-F238E27FC236}">
                <a16:creationId xmlns:a16="http://schemas.microsoft.com/office/drawing/2014/main" id="{C55C6252-31AF-48D1-BE93-091D9D107AF3}"/>
              </a:ext>
            </a:extLst>
          </p:cNvPr>
          <p:cNvSpPr>
            <a:spLocks noGrp="1"/>
          </p:cNvSpPr>
          <p:nvPr>
            <p:ph type="sldNum" sz="quarter" idx="15"/>
          </p:nvPr>
        </p:nvSpPr>
        <p:spPr/>
        <p:txBody>
          <a:bodyPr/>
          <a:lstStyle/>
          <a:p>
            <a:fld id="{EDB199D8-6CC0-4684-8A57-B2ABCCD1628B}" type="slidenum">
              <a:rPr lang="en-IN" smtClean="0"/>
              <a:t>8</a:t>
            </a:fld>
            <a:endParaRPr lang="en-IN"/>
          </a:p>
        </p:txBody>
      </p:sp>
    </p:spTree>
    <p:extLst>
      <p:ext uri="{BB962C8B-B14F-4D97-AF65-F5344CB8AC3E}">
        <p14:creationId xmlns:p14="http://schemas.microsoft.com/office/powerpoint/2010/main" val="377448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067523-DBCE-4B5A-8187-DF9D9910220B}"/>
              </a:ext>
            </a:extLst>
          </p:cNvPr>
          <p:cNvSpPr>
            <a:spLocks noGrp="1"/>
          </p:cNvSpPr>
          <p:nvPr>
            <p:ph sz="quarter" idx="13"/>
          </p:nvPr>
        </p:nvSpPr>
        <p:spPr>
          <a:xfrm>
            <a:off x="179512" y="1412776"/>
            <a:ext cx="8784976" cy="5256584"/>
          </a:xfrm>
        </p:spPr>
        <p:txBody>
          <a:bodyPr>
            <a:normAutofit lnSpcReduction="10000"/>
          </a:bodyPr>
          <a:lstStyle/>
          <a:p>
            <a:pPr marL="285750" indent="-285750" algn="l">
              <a:lnSpc>
                <a:spcPct val="110000"/>
              </a:lnSpc>
              <a:spcAft>
                <a:spcPts val="1000"/>
              </a:spcAft>
              <a:buClr>
                <a:schemeClr val="tx1"/>
              </a:buClr>
              <a:buFont typeface="Wingdings" panose="05000000000000000000" pitchFamily="2" charset="2"/>
              <a:buChar char="Ø"/>
            </a:pPr>
            <a:r>
              <a:rPr lang="en-US" sz="2400" dirty="0">
                <a:effectLst/>
                <a:ea typeface="Calibri" panose="020F0502020204030204" pitchFamily="34" charset="0"/>
                <a:cs typeface="Times New Roman" panose="02020603050405020304" pitchFamily="18" charset="0"/>
              </a:rPr>
              <a:t>The above deployment diagram depicts the description of the web server, database server and the OS used for deploying our website.</a:t>
            </a:r>
            <a:endParaRPr lang="en-IN" sz="2400" dirty="0">
              <a:effectLst/>
              <a:ea typeface="Calibri" panose="020F0502020204030204" pitchFamily="34" charset="0"/>
              <a:cs typeface="Times New Roman" panose="02020603050405020304" pitchFamily="18" charset="0"/>
            </a:endParaRPr>
          </a:p>
          <a:p>
            <a:pPr marL="285750" indent="-285750" algn="l">
              <a:lnSpc>
                <a:spcPct val="110000"/>
              </a:lnSpc>
              <a:spcAft>
                <a:spcPts val="1000"/>
              </a:spcAft>
              <a:buClr>
                <a:schemeClr val="tx1"/>
              </a:buClr>
              <a:buFont typeface="Wingdings" panose="05000000000000000000" pitchFamily="2" charset="2"/>
              <a:buChar char="Ø"/>
            </a:pPr>
            <a:r>
              <a:rPr lang="en-US" sz="2400" dirty="0">
                <a:effectLst/>
                <a:ea typeface="Calibri" panose="020F0502020204030204" pitchFamily="34" charset="0"/>
                <a:cs typeface="Times New Roman" panose="02020603050405020304" pitchFamily="18" charset="0"/>
              </a:rPr>
              <a:t>The web server used for hosting our website would be done using the local host as well as would be serviceable for other hosts using the Heroku deploy center and node.js.</a:t>
            </a:r>
            <a:endParaRPr lang="en-IN" sz="2400" dirty="0">
              <a:effectLst/>
              <a:ea typeface="Calibri" panose="020F0502020204030204" pitchFamily="34" charset="0"/>
              <a:cs typeface="Times New Roman" panose="02020603050405020304" pitchFamily="18" charset="0"/>
            </a:endParaRPr>
          </a:p>
          <a:p>
            <a:pPr marL="285750" indent="-285750" algn="l">
              <a:lnSpc>
                <a:spcPct val="110000"/>
              </a:lnSpc>
              <a:spcAft>
                <a:spcPts val="1000"/>
              </a:spcAft>
              <a:buClr>
                <a:schemeClr val="tx1"/>
              </a:buClr>
              <a:buFont typeface="Wingdings" panose="05000000000000000000" pitchFamily="2" charset="2"/>
              <a:buChar char="Ø"/>
            </a:pPr>
            <a:r>
              <a:rPr lang="en-US" sz="2400" dirty="0">
                <a:effectLst/>
                <a:ea typeface="Calibri" panose="020F0502020204030204" pitchFamily="34" charset="0"/>
                <a:cs typeface="Times New Roman" panose="02020603050405020304" pitchFamily="18" charset="0"/>
              </a:rPr>
              <a:t>The application server which contains all the information and code snippets for the user module passenger module, admin system, payment module and reservation module uses Windows as the operating system.</a:t>
            </a:r>
            <a:endParaRPr lang="en-IN" sz="2400" dirty="0">
              <a:effectLst/>
              <a:ea typeface="Calibri" panose="020F0502020204030204" pitchFamily="34" charset="0"/>
              <a:cs typeface="Times New Roman" panose="02020603050405020304" pitchFamily="18" charset="0"/>
            </a:endParaRPr>
          </a:p>
          <a:p>
            <a:pPr marL="285750" indent="-285750" algn="l">
              <a:lnSpc>
                <a:spcPct val="110000"/>
              </a:lnSpc>
              <a:spcAft>
                <a:spcPts val="1000"/>
              </a:spcAft>
              <a:buClr>
                <a:schemeClr val="tx1"/>
              </a:buClr>
              <a:buFont typeface="Wingdings" panose="05000000000000000000" pitchFamily="2" charset="2"/>
              <a:buChar char="Ø"/>
            </a:pPr>
            <a:r>
              <a:rPr lang="en-US" sz="2400" dirty="0">
                <a:effectLst/>
                <a:ea typeface="Calibri" panose="020F0502020204030204" pitchFamily="34" charset="0"/>
                <a:cs typeface="Times New Roman" panose="02020603050405020304" pitchFamily="18" charset="0"/>
              </a:rPr>
              <a:t>The database for our web is deployed on the server using MongoDB and node.js which contains all the details of the user, the passenger and the flight details.</a:t>
            </a:r>
            <a:endParaRPr lang="en-IN" sz="2400" dirty="0">
              <a:effectLst/>
              <a:ea typeface="Calibri" panose="020F0502020204030204" pitchFamily="34" charset="0"/>
              <a:cs typeface="Times New Roman" panose="02020603050405020304" pitchFamily="18" charset="0"/>
            </a:endParaRPr>
          </a:p>
          <a:p>
            <a:pPr marL="342900" indent="-342900" algn="l">
              <a:buClr>
                <a:schemeClr val="tx1"/>
              </a:buClr>
              <a:buFont typeface="Wingdings" panose="05000000000000000000" pitchFamily="2" charset="2"/>
              <a:buChar char="Ø"/>
            </a:pPr>
            <a:endParaRPr lang="en-IN" dirty="0"/>
          </a:p>
        </p:txBody>
      </p:sp>
      <p:sp>
        <p:nvSpPr>
          <p:cNvPr id="3" name="Title 2">
            <a:extLst>
              <a:ext uri="{FF2B5EF4-FFF2-40B4-BE49-F238E27FC236}">
                <a16:creationId xmlns:a16="http://schemas.microsoft.com/office/drawing/2014/main" id="{B45C3B79-CB8B-4BDF-AF81-E55306C5FF9E}"/>
              </a:ext>
            </a:extLst>
          </p:cNvPr>
          <p:cNvSpPr>
            <a:spLocks noGrp="1"/>
          </p:cNvSpPr>
          <p:nvPr>
            <p:ph type="title"/>
          </p:nvPr>
        </p:nvSpPr>
        <p:spPr>
          <a:xfrm>
            <a:off x="611560" y="378160"/>
            <a:ext cx="7992888" cy="746584"/>
          </a:xfrm>
        </p:spPr>
        <p:txBody>
          <a:bodyPr>
            <a:normAutofit/>
          </a:bodyPr>
          <a:lstStyle/>
          <a:p>
            <a:r>
              <a:rPr lang="en-IN" sz="2800" dirty="0"/>
              <a:t>DEPLOYEMENT DIAGRAM (DESCRIPTION)</a:t>
            </a:r>
          </a:p>
        </p:txBody>
      </p:sp>
      <p:sp>
        <p:nvSpPr>
          <p:cNvPr id="4" name="Slide Number Placeholder 3">
            <a:extLst>
              <a:ext uri="{FF2B5EF4-FFF2-40B4-BE49-F238E27FC236}">
                <a16:creationId xmlns:a16="http://schemas.microsoft.com/office/drawing/2014/main" id="{9C7644C2-6C3C-479F-A33C-73E5E278650A}"/>
              </a:ext>
            </a:extLst>
          </p:cNvPr>
          <p:cNvSpPr>
            <a:spLocks noGrp="1"/>
          </p:cNvSpPr>
          <p:nvPr>
            <p:ph type="sldNum" sz="quarter" idx="15"/>
          </p:nvPr>
        </p:nvSpPr>
        <p:spPr/>
        <p:txBody>
          <a:bodyPr/>
          <a:lstStyle/>
          <a:p>
            <a:fld id="{EDB199D8-6CC0-4684-8A57-B2ABCCD1628B}" type="slidenum">
              <a:rPr lang="en-IN" smtClean="0"/>
              <a:t>80</a:t>
            </a:fld>
            <a:endParaRPr lang="en-IN"/>
          </a:p>
        </p:txBody>
      </p:sp>
    </p:spTree>
    <p:extLst>
      <p:ext uri="{BB962C8B-B14F-4D97-AF65-F5344CB8AC3E}">
        <p14:creationId xmlns:p14="http://schemas.microsoft.com/office/powerpoint/2010/main" val="1299837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00AAFB-CBCF-4C67-84E2-B5DED705F878}"/>
              </a:ext>
            </a:extLst>
          </p:cNvPr>
          <p:cNvSpPr>
            <a:spLocks noGrp="1"/>
          </p:cNvSpPr>
          <p:nvPr>
            <p:ph type="title"/>
          </p:nvPr>
        </p:nvSpPr>
        <p:spPr>
          <a:xfrm>
            <a:off x="684404" y="404664"/>
            <a:ext cx="7848872" cy="701040"/>
          </a:xfrm>
        </p:spPr>
        <p:txBody>
          <a:bodyPr>
            <a:normAutofit/>
          </a:bodyPr>
          <a:lstStyle/>
          <a:p>
            <a:r>
              <a:rPr lang="en-IN" sz="2800" dirty="0"/>
              <a:t>SAMPLE FRONT END DESIGNS</a:t>
            </a:r>
          </a:p>
        </p:txBody>
      </p:sp>
      <p:pic>
        <p:nvPicPr>
          <p:cNvPr id="4" name="Picture 3">
            <a:extLst>
              <a:ext uri="{FF2B5EF4-FFF2-40B4-BE49-F238E27FC236}">
                <a16:creationId xmlns:a16="http://schemas.microsoft.com/office/drawing/2014/main" id="{04E97A0C-790D-4C4C-B3E7-9D7B8939E911}"/>
              </a:ext>
            </a:extLst>
          </p:cNvPr>
          <p:cNvPicPr>
            <a:picLocks noChangeAspect="1"/>
          </p:cNvPicPr>
          <p:nvPr/>
        </p:nvPicPr>
        <p:blipFill>
          <a:blip r:embed="rId2"/>
          <a:stretch>
            <a:fillRect/>
          </a:stretch>
        </p:blipFill>
        <p:spPr>
          <a:xfrm>
            <a:off x="106338" y="1556792"/>
            <a:ext cx="9005005" cy="4946641"/>
          </a:xfrm>
          <a:prstGeom prst="rect">
            <a:avLst/>
          </a:prstGeom>
        </p:spPr>
      </p:pic>
      <p:sp>
        <p:nvSpPr>
          <p:cNvPr id="2" name="Slide Number Placeholder 1">
            <a:extLst>
              <a:ext uri="{FF2B5EF4-FFF2-40B4-BE49-F238E27FC236}">
                <a16:creationId xmlns:a16="http://schemas.microsoft.com/office/drawing/2014/main" id="{9568E86F-28F6-4D84-BAEA-756856A97175}"/>
              </a:ext>
            </a:extLst>
          </p:cNvPr>
          <p:cNvSpPr>
            <a:spLocks noGrp="1"/>
          </p:cNvSpPr>
          <p:nvPr>
            <p:ph type="sldNum" sz="quarter" idx="15"/>
          </p:nvPr>
        </p:nvSpPr>
        <p:spPr/>
        <p:txBody>
          <a:bodyPr/>
          <a:lstStyle/>
          <a:p>
            <a:fld id="{EDB199D8-6CC0-4684-8A57-B2ABCCD1628B}" type="slidenum">
              <a:rPr lang="en-IN" smtClean="0"/>
              <a:t>81</a:t>
            </a:fld>
            <a:endParaRPr lang="en-IN"/>
          </a:p>
        </p:txBody>
      </p:sp>
    </p:spTree>
    <p:extLst>
      <p:ext uri="{BB962C8B-B14F-4D97-AF65-F5344CB8AC3E}">
        <p14:creationId xmlns:p14="http://schemas.microsoft.com/office/powerpoint/2010/main" val="31390440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00AAFB-CBCF-4C67-84E2-B5DED705F878}"/>
              </a:ext>
            </a:extLst>
          </p:cNvPr>
          <p:cNvSpPr>
            <a:spLocks noGrp="1"/>
          </p:cNvSpPr>
          <p:nvPr>
            <p:ph type="title"/>
          </p:nvPr>
        </p:nvSpPr>
        <p:spPr>
          <a:xfrm>
            <a:off x="647564" y="411480"/>
            <a:ext cx="7848872" cy="701040"/>
          </a:xfrm>
        </p:spPr>
        <p:txBody>
          <a:bodyPr>
            <a:normAutofit fontScale="90000"/>
          </a:bodyPr>
          <a:lstStyle/>
          <a:p>
            <a:r>
              <a:rPr lang="en-IN" sz="2800" dirty="0"/>
              <a:t>SAMPLE FRONT END DESIGNS (CONTINUED)</a:t>
            </a:r>
          </a:p>
        </p:txBody>
      </p:sp>
      <p:pic>
        <p:nvPicPr>
          <p:cNvPr id="4" name="Picture 3">
            <a:extLst>
              <a:ext uri="{FF2B5EF4-FFF2-40B4-BE49-F238E27FC236}">
                <a16:creationId xmlns:a16="http://schemas.microsoft.com/office/drawing/2014/main" id="{04E56DD6-6B62-484D-AD23-2BF66E8CCBDC}"/>
              </a:ext>
            </a:extLst>
          </p:cNvPr>
          <p:cNvPicPr>
            <a:picLocks noChangeAspect="1"/>
          </p:cNvPicPr>
          <p:nvPr/>
        </p:nvPicPr>
        <p:blipFill>
          <a:blip r:embed="rId2"/>
          <a:stretch>
            <a:fillRect/>
          </a:stretch>
        </p:blipFill>
        <p:spPr>
          <a:xfrm>
            <a:off x="145466" y="1494885"/>
            <a:ext cx="8931564" cy="5174475"/>
          </a:xfrm>
          <a:prstGeom prst="rect">
            <a:avLst/>
          </a:prstGeom>
        </p:spPr>
      </p:pic>
      <p:sp>
        <p:nvSpPr>
          <p:cNvPr id="2" name="Slide Number Placeholder 1">
            <a:extLst>
              <a:ext uri="{FF2B5EF4-FFF2-40B4-BE49-F238E27FC236}">
                <a16:creationId xmlns:a16="http://schemas.microsoft.com/office/drawing/2014/main" id="{F543723A-540B-4B82-BD8C-1162518F7431}"/>
              </a:ext>
            </a:extLst>
          </p:cNvPr>
          <p:cNvSpPr>
            <a:spLocks noGrp="1"/>
          </p:cNvSpPr>
          <p:nvPr>
            <p:ph type="sldNum" sz="quarter" idx="15"/>
          </p:nvPr>
        </p:nvSpPr>
        <p:spPr/>
        <p:txBody>
          <a:bodyPr/>
          <a:lstStyle/>
          <a:p>
            <a:fld id="{EDB199D8-6CC0-4684-8A57-B2ABCCD1628B}" type="slidenum">
              <a:rPr lang="en-IN" smtClean="0"/>
              <a:t>82</a:t>
            </a:fld>
            <a:endParaRPr lang="en-IN"/>
          </a:p>
        </p:txBody>
      </p:sp>
    </p:spTree>
    <p:extLst>
      <p:ext uri="{BB962C8B-B14F-4D97-AF65-F5344CB8AC3E}">
        <p14:creationId xmlns:p14="http://schemas.microsoft.com/office/powerpoint/2010/main" val="28818040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62F3FE-4EB5-4332-9BDE-065A15C344C7}"/>
              </a:ext>
            </a:extLst>
          </p:cNvPr>
          <p:cNvSpPr>
            <a:spLocks noGrp="1"/>
          </p:cNvSpPr>
          <p:nvPr>
            <p:ph sz="quarter" idx="13"/>
          </p:nvPr>
        </p:nvSpPr>
        <p:spPr>
          <a:xfrm>
            <a:off x="575556" y="3212976"/>
            <a:ext cx="7992888" cy="1224136"/>
          </a:xfrm>
        </p:spPr>
        <p:txBody>
          <a:bodyPr>
            <a:normAutofit fontScale="92500" lnSpcReduction="20000"/>
          </a:bodyPr>
          <a:lstStyle/>
          <a:p>
            <a:r>
              <a:rPr lang="en-IN" sz="4800" b="1" i="1" dirty="0"/>
              <a:t>MODULE I  DESCRIPTION AND IMPLEMENTATION </a:t>
            </a:r>
          </a:p>
        </p:txBody>
      </p:sp>
      <p:sp>
        <p:nvSpPr>
          <p:cNvPr id="4" name="Slide Number Placeholder 3">
            <a:extLst>
              <a:ext uri="{FF2B5EF4-FFF2-40B4-BE49-F238E27FC236}">
                <a16:creationId xmlns:a16="http://schemas.microsoft.com/office/drawing/2014/main" id="{72FCA349-F873-483A-BECB-EA7F2385C9E5}"/>
              </a:ext>
            </a:extLst>
          </p:cNvPr>
          <p:cNvSpPr>
            <a:spLocks noGrp="1"/>
          </p:cNvSpPr>
          <p:nvPr>
            <p:ph type="sldNum" sz="quarter" idx="15"/>
          </p:nvPr>
        </p:nvSpPr>
        <p:spPr/>
        <p:txBody>
          <a:bodyPr/>
          <a:lstStyle/>
          <a:p>
            <a:fld id="{EDB199D8-6CC0-4684-8A57-B2ABCCD1628B}" type="slidenum">
              <a:rPr lang="en-IN" smtClean="0"/>
              <a:t>83</a:t>
            </a:fld>
            <a:endParaRPr lang="en-IN"/>
          </a:p>
        </p:txBody>
      </p:sp>
    </p:spTree>
    <p:extLst>
      <p:ext uri="{BB962C8B-B14F-4D97-AF65-F5344CB8AC3E}">
        <p14:creationId xmlns:p14="http://schemas.microsoft.com/office/powerpoint/2010/main" val="12556283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1E83A8-537C-491B-93E7-255E9DB8F44F}"/>
              </a:ext>
            </a:extLst>
          </p:cNvPr>
          <p:cNvSpPr>
            <a:spLocks noGrp="1"/>
          </p:cNvSpPr>
          <p:nvPr>
            <p:ph sz="quarter" idx="13"/>
          </p:nvPr>
        </p:nvSpPr>
        <p:spPr>
          <a:xfrm>
            <a:off x="366734" y="1556792"/>
            <a:ext cx="8597754" cy="5112568"/>
          </a:xfrm>
        </p:spPr>
        <p:txBody>
          <a:bodyPr>
            <a:normAutofit fontScale="92500" lnSpcReduction="20000"/>
          </a:bodyPr>
          <a:lstStyle/>
          <a:p>
            <a:pPr marL="285750" indent="-285750" algn="l">
              <a:lnSpc>
                <a:spcPct val="150000"/>
              </a:lnSpc>
              <a:spcAft>
                <a:spcPts val="1000"/>
              </a:spcAft>
              <a:buClr>
                <a:schemeClr val="tx1"/>
              </a:buClr>
              <a:buFont typeface="Wingdings" panose="05000000000000000000" pitchFamily="2" charset="2"/>
              <a:buChar char="Ø"/>
            </a:pPr>
            <a:r>
              <a:rPr lang="en-US" sz="2400" b="1" dirty="0">
                <a:effectLst/>
                <a:ea typeface="Calibri" panose="020F0502020204030204" pitchFamily="34" charset="0"/>
                <a:cs typeface="Times New Roman" panose="02020603050405020304" pitchFamily="18" charset="0"/>
              </a:rPr>
              <a:t>The module 1 of our project titled “Airline Reservation System” deals with the registration/login process of the system.</a:t>
            </a:r>
            <a:endParaRPr lang="en-IN" sz="2400" b="1" dirty="0">
              <a:effectLst/>
              <a:ea typeface="Calibri" panose="020F0502020204030204" pitchFamily="34" charset="0"/>
              <a:cs typeface="Times New Roman" panose="02020603050405020304" pitchFamily="18" charset="0"/>
            </a:endParaRPr>
          </a:p>
          <a:p>
            <a:pPr marL="285750" indent="-285750" algn="l">
              <a:lnSpc>
                <a:spcPct val="150000"/>
              </a:lnSpc>
              <a:spcAft>
                <a:spcPts val="1000"/>
              </a:spcAft>
              <a:buClr>
                <a:schemeClr val="tx1"/>
              </a:buClr>
              <a:buFont typeface="Wingdings" panose="05000000000000000000" pitchFamily="2" charset="2"/>
              <a:buChar char="Ø"/>
            </a:pPr>
            <a:r>
              <a:rPr lang="en-US" sz="2400" b="1" dirty="0">
                <a:effectLst/>
                <a:ea typeface="Calibri" panose="020F0502020204030204" pitchFamily="34" charset="0"/>
                <a:cs typeface="Times New Roman" panose="02020603050405020304" pitchFamily="18" charset="0"/>
              </a:rPr>
              <a:t>For a new user, the sign-up option is available for getting him/her enrolled as a user and the details entered by the user in the registration form gets stored in the database</a:t>
            </a:r>
            <a:r>
              <a:rPr lang="en-US" sz="2400" dirty="0">
                <a:effectLst/>
                <a:ea typeface="Calibri" panose="020F0502020204030204" pitchFamily="34" charset="0"/>
                <a:cs typeface="Times New Roman" panose="02020603050405020304" pitchFamily="18" charset="0"/>
              </a:rPr>
              <a:t>.</a:t>
            </a:r>
            <a:endParaRPr lang="en-IN" sz="2400" dirty="0">
              <a:effectLst/>
              <a:ea typeface="Calibri" panose="020F0502020204030204" pitchFamily="34" charset="0"/>
              <a:cs typeface="Times New Roman" panose="02020603050405020304" pitchFamily="18" charset="0"/>
            </a:endParaRPr>
          </a:p>
          <a:p>
            <a:pPr marL="285750" indent="-285750" algn="l">
              <a:lnSpc>
                <a:spcPct val="150000"/>
              </a:lnSpc>
              <a:spcAft>
                <a:spcPts val="1000"/>
              </a:spcAft>
              <a:buClr>
                <a:schemeClr val="tx1"/>
              </a:buClr>
              <a:buFont typeface="Wingdings" panose="05000000000000000000" pitchFamily="2" charset="2"/>
              <a:buChar char="Ø"/>
            </a:pPr>
            <a:r>
              <a:rPr lang="en-US" sz="2400" b="1" dirty="0">
                <a:effectLst/>
                <a:ea typeface="Calibri" panose="020F0502020204030204" pitchFamily="34" charset="0"/>
                <a:cs typeface="Times New Roman" panose="02020603050405020304" pitchFamily="18" charset="0"/>
              </a:rPr>
              <a:t>For an existing user login option ensures him/her getting logged in to the system after authenticating the credentials by looking into the user database and if the specified user exists then a success message is displayed and redirects it to the user account otherwise it displays an error message</a:t>
            </a:r>
            <a:r>
              <a:rPr lang="en-US" sz="2400" dirty="0">
                <a:effectLst/>
                <a:ea typeface="Calibri" panose="020F0502020204030204" pitchFamily="34" charset="0"/>
                <a:cs typeface="Times New Roman" panose="02020603050405020304" pitchFamily="18" charset="0"/>
              </a:rPr>
              <a:t>.</a:t>
            </a:r>
            <a:endParaRPr lang="en-IN" dirty="0"/>
          </a:p>
        </p:txBody>
      </p:sp>
      <p:sp>
        <p:nvSpPr>
          <p:cNvPr id="3" name="Title 2">
            <a:extLst>
              <a:ext uri="{FF2B5EF4-FFF2-40B4-BE49-F238E27FC236}">
                <a16:creationId xmlns:a16="http://schemas.microsoft.com/office/drawing/2014/main" id="{63061B69-DEDB-48A0-A0F8-569019F31F00}"/>
              </a:ext>
            </a:extLst>
          </p:cNvPr>
          <p:cNvSpPr>
            <a:spLocks noGrp="1"/>
          </p:cNvSpPr>
          <p:nvPr>
            <p:ph type="title"/>
          </p:nvPr>
        </p:nvSpPr>
        <p:spPr>
          <a:xfrm>
            <a:off x="683568" y="411480"/>
            <a:ext cx="7920880" cy="701040"/>
          </a:xfrm>
        </p:spPr>
        <p:txBody>
          <a:bodyPr>
            <a:normAutofit/>
          </a:bodyPr>
          <a:lstStyle/>
          <a:p>
            <a:r>
              <a:rPr lang="en-IN" sz="2800" dirty="0"/>
              <a:t>DESCRIPTION</a:t>
            </a:r>
          </a:p>
        </p:txBody>
      </p:sp>
      <p:sp>
        <p:nvSpPr>
          <p:cNvPr id="4" name="Slide Number Placeholder 3">
            <a:extLst>
              <a:ext uri="{FF2B5EF4-FFF2-40B4-BE49-F238E27FC236}">
                <a16:creationId xmlns:a16="http://schemas.microsoft.com/office/drawing/2014/main" id="{74A98177-1B29-4604-BD41-5813ACE8DDB2}"/>
              </a:ext>
            </a:extLst>
          </p:cNvPr>
          <p:cNvSpPr>
            <a:spLocks noGrp="1"/>
          </p:cNvSpPr>
          <p:nvPr>
            <p:ph type="sldNum" sz="quarter" idx="15"/>
          </p:nvPr>
        </p:nvSpPr>
        <p:spPr/>
        <p:txBody>
          <a:bodyPr/>
          <a:lstStyle/>
          <a:p>
            <a:fld id="{EDB199D8-6CC0-4684-8A57-B2ABCCD1628B}" type="slidenum">
              <a:rPr lang="en-IN" smtClean="0"/>
              <a:t>84</a:t>
            </a:fld>
            <a:endParaRPr lang="en-IN"/>
          </a:p>
        </p:txBody>
      </p:sp>
    </p:spTree>
    <p:extLst>
      <p:ext uri="{BB962C8B-B14F-4D97-AF65-F5344CB8AC3E}">
        <p14:creationId xmlns:p14="http://schemas.microsoft.com/office/powerpoint/2010/main" val="1884110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1E83A8-537C-491B-93E7-255E9DB8F44F}"/>
              </a:ext>
            </a:extLst>
          </p:cNvPr>
          <p:cNvSpPr>
            <a:spLocks noGrp="1"/>
          </p:cNvSpPr>
          <p:nvPr>
            <p:ph sz="quarter" idx="13"/>
          </p:nvPr>
        </p:nvSpPr>
        <p:spPr>
          <a:xfrm>
            <a:off x="107504" y="1445176"/>
            <a:ext cx="8856984" cy="5412824"/>
          </a:xfrm>
        </p:spPr>
        <p:txBody>
          <a:bodyPr>
            <a:normAutofit lnSpcReduction="10000"/>
          </a:bodyPr>
          <a:lstStyle/>
          <a:p>
            <a:pPr algn="l">
              <a:buClr>
                <a:schemeClr val="tx1"/>
              </a:buClr>
            </a:pPr>
            <a:r>
              <a:rPr lang="en-IN" sz="1600" b="1" dirty="0"/>
              <a:t>&lt;div class="content" style="margin-top: 50px";&gt;</a:t>
            </a:r>
          </a:p>
          <a:p>
            <a:pPr algn="l">
              <a:buClr>
                <a:schemeClr val="tx1"/>
              </a:buClr>
            </a:pPr>
            <a:r>
              <a:rPr lang="en-IN" sz="1600" b="1" dirty="0"/>
              <a:t>        &lt;div class="text"&gt;Login Form&lt;/div&gt;</a:t>
            </a:r>
          </a:p>
          <a:p>
            <a:pPr algn="l">
              <a:buClr>
                <a:schemeClr val="tx1"/>
              </a:buClr>
            </a:pPr>
            <a:r>
              <a:rPr lang="en-IN" sz="1600" b="1" dirty="0"/>
              <a:t>    &lt;form action="#"&gt;</a:t>
            </a:r>
          </a:p>
          <a:p>
            <a:pPr algn="l">
              <a:buClr>
                <a:schemeClr val="tx1"/>
              </a:buClr>
            </a:pPr>
            <a:r>
              <a:rPr lang="en-IN" sz="1600" b="1" dirty="0"/>
              <a:t>        &lt;div class="field"&gt;</a:t>
            </a:r>
          </a:p>
          <a:p>
            <a:pPr algn="l">
              <a:buClr>
                <a:schemeClr val="tx1"/>
              </a:buClr>
            </a:pPr>
            <a:r>
              <a:rPr lang="en-IN" sz="1600" b="1" dirty="0"/>
              <a:t>        &lt;span class="</a:t>
            </a:r>
            <a:r>
              <a:rPr lang="en-IN" sz="1600" b="1" dirty="0" err="1"/>
              <a:t>fas</a:t>
            </a:r>
            <a:r>
              <a:rPr lang="en-IN" sz="1600" b="1" dirty="0"/>
              <a:t> fa-user"&gt;&lt;/span&gt;</a:t>
            </a:r>
          </a:p>
          <a:p>
            <a:pPr algn="l">
              <a:buClr>
                <a:schemeClr val="tx1"/>
              </a:buClr>
            </a:pPr>
            <a:r>
              <a:rPr lang="en-IN" sz="1600" b="1" dirty="0"/>
              <a:t>        &lt;input type="text" placeholder="Email or Phone"  required&gt;</a:t>
            </a:r>
          </a:p>
          <a:p>
            <a:pPr algn="l">
              <a:buClr>
                <a:schemeClr val="tx1"/>
              </a:buClr>
            </a:pPr>
            <a:r>
              <a:rPr lang="en-IN" sz="1600" b="1" dirty="0"/>
              <a:t>        &lt;/div&gt;</a:t>
            </a:r>
          </a:p>
          <a:p>
            <a:pPr algn="l">
              <a:buClr>
                <a:schemeClr val="tx1"/>
              </a:buClr>
            </a:pPr>
            <a:r>
              <a:rPr lang="en-IN" sz="1600" b="1" dirty="0"/>
              <a:t>        &lt;div class="field"&gt;</a:t>
            </a:r>
          </a:p>
          <a:p>
            <a:pPr algn="l">
              <a:buClr>
                <a:schemeClr val="tx1"/>
              </a:buClr>
            </a:pPr>
            <a:r>
              <a:rPr lang="en-IN" sz="1600" b="1" dirty="0"/>
              <a:t>            &lt;span class="</a:t>
            </a:r>
            <a:r>
              <a:rPr lang="en-IN" sz="1600" b="1" dirty="0" err="1"/>
              <a:t>fas</a:t>
            </a:r>
            <a:r>
              <a:rPr lang="en-IN" sz="1600" b="1" dirty="0"/>
              <a:t> fa-lock"&gt;&lt;/span&gt;</a:t>
            </a:r>
          </a:p>
          <a:p>
            <a:pPr algn="l">
              <a:buClr>
                <a:schemeClr val="tx1"/>
              </a:buClr>
            </a:pPr>
            <a:r>
              <a:rPr lang="en-IN" sz="1600" b="1" dirty="0"/>
              <a:t>            &lt;input type="password" placeholder="Password" required&gt;</a:t>
            </a:r>
          </a:p>
          <a:p>
            <a:pPr algn="l">
              <a:buClr>
                <a:schemeClr val="tx1"/>
              </a:buClr>
            </a:pPr>
            <a:r>
              <a:rPr lang="en-IN" sz="1600" b="1" dirty="0"/>
              <a:t>        &lt;/div&gt;</a:t>
            </a:r>
          </a:p>
          <a:p>
            <a:pPr algn="l">
              <a:buClr>
                <a:schemeClr val="tx1"/>
              </a:buClr>
            </a:pPr>
            <a:r>
              <a:rPr lang="en-IN" sz="1600" b="1" dirty="0"/>
              <a:t>        &lt;div class="forgot-pass"&gt;</a:t>
            </a:r>
          </a:p>
          <a:p>
            <a:pPr algn="l">
              <a:buClr>
                <a:schemeClr val="tx1"/>
              </a:buClr>
            </a:pPr>
            <a:r>
              <a:rPr lang="en-IN" sz="1600" b="1" dirty="0"/>
              <a:t>            &lt;a </a:t>
            </a:r>
            <a:r>
              <a:rPr lang="en-IN" sz="1600" b="1" dirty="0" err="1"/>
              <a:t>href</a:t>
            </a:r>
            <a:r>
              <a:rPr lang="en-IN" sz="1600" b="1" dirty="0"/>
              <a:t>="#"&gt;Forget Password&lt;/a&gt;</a:t>
            </a:r>
          </a:p>
          <a:p>
            <a:pPr algn="l">
              <a:buClr>
                <a:schemeClr val="tx1"/>
              </a:buClr>
            </a:pPr>
            <a:r>
              <a:rPr lang="en-IN" sz="1600" b="1" dirty="0"/>
              <a:t>        &lt;/div&gt;</a:t>
            </a:r>
          </a:p>
          <a:p>
            <a:pPr algn="l">
              <a:buClr>
                <a:schemeClr val="tx1"/>
              </a:buClr>
            </a:pPr>
            <a:r>
              <a:rPr lang="en-IN" sz="1600" b="1" dirty="0"/>
              <a:t>        &lt;button&gt;Sign in&lt;/button&gt;</a:t>
            </a:r>
          </a:p>
          <a:p>
            <a:pPr algn="l">
              <a:buClr>
                <a:schemeClr val="tx1"/>
              </a:buClr>
            </a:pPr>
            <a:r>
              <a:rPr lang="en-IN" sz="1600" b="1" dirty="0"/>
              <a:t>        &lt;div class="signup"&gt;New User-Register &lt;a </a:t>
            </a:r>
            <a:r>
              <a:rPr lang="en-IN" sz="1600" b="1" dirty="0" err="1"/>
              <a:t>href</a:t>
            </a:r>
            <a:r>
              <a:rPr lang="en-IN" sz="1600" b="1" dirty="0"/>
              <a:t>="register.html"&gt;Sign Up&lt;/a&gt;&lt;/div&gt;</a:t>
            </a:r>
          </a:p>
          <a:p>
            <a:pPr algn="l">
              <a:buClr>
                <a:schemeClr val="tx1"/>
              </a:buClr>
            </a:pPr>
            <a:r>
              <a:rPr lang="en-IN" sz="1600" b="1" dirty="0"/>
              <a:t>        &lt;/form&gt;</a:t>
            </a:r>
          </a:p>
          <a:p>
            <a:pPr algn="l">
              <a:buClr>
                <a:schemeClr val="tx1"/>
              </a:buClr>
            </a:pPr>
            <a:r>
              <a:rPr lang="en-IN" sz="1600" b="1" dirty="0"/>
              <a:t>    &lt;/div&gt;</a:t>
            </a:r>
          </a:p>
        </p:txBody>
      </p:sp>
      <p:sp>
        <p:nvSpPr>
          <p:cNvPr id="3" name="Title 2">
            <a:extLst>
              <a:ext uri="{FF2B5EF4-FFF2-40B4-BE49-F238E27FC236}">
                <a16:creationId xmlns:a16="http://schemas.microsoft.com/office/drawing/2014/main" id="{63061B69-DEDB-48A0-A0F8-569019F31F00}"/>
              </a:ext>
            </a:extLst>
          </p:cNvPr>
          <p:cNvSpPr>
            <a:spLocks noGrp="1"/>
          </p:cNvSpPr>
          <p:nvPr>
            <p:ph type="title"/>
          </p:nvPr>
        </p:nvSpPr>
        <p:spPr>
          <a:xfrm>
            <a:off x="575556" y="392561"/>
            <a:ext cx="7920880" cy="701040"/>
          </a:xfrm>
        </p:spPr>
        <p:txBody>
          <a:bodyPr>
            <a:normAutofit/>
          </a:bodyPr>
          <a:lstStyle/>
          <a:p>
            <a:r>
              <a:rPr lang="en-IN" sz="2800" dirty="0"/>
              <a:t>SOURCE CODE</a:t>
            </a:r>
          </a:p>
        </p:txBody>
      </p:sp>
      <p:sp>
        <p:nvSpPr>
          <p:cNvPr id="4" name="Slide Number Placeholder 3">
            <a:extLst>
              <a:ext uri="{FF2B5EF4-FFF2-40B4-BE49-F238E27FC236}">
                <a16:creationId xmlns:a16="http://schemas.microsoft.com/office/drawing/2014/main" id="{A6D8CB99-4674-41E1-B17E-28CD1EC23A9A}"/>
              </a:ext>
            </a:extLst>
          </p:cNvPr>
          <p:cNvSpPr>
            <a:spLocks noGrp="1"/>
          </p:cNvSpPr>
          <p:nvPr>
            <p:ph type="sldNum" sz="quarter" idx="15"/>
          </p:nvPr>
        </p:nvSpPr>
        <p:spPr/>
        <p:txBody>
          <a:bodyPr/>
          <a:lstStyle/>
          <a:p>
            <a:fld id="{EDB199D8-6CC0-4684-8A57-B2ABCCD1628B}" type="slidenum">
              <a:rPr lang="en-IN" smtClean="0"/>
              <a:t>85</a:t>
            </a:fld>
            <a:endParaRPr lang="en-IN"/>
          </a:p>
        </p:txBody>
      </p:sp>
    </p:spTree>
    <p:extLst>
      <p:ext uri="{BB962C8B-B14F-4D97-AF65-F5344CB8AC3E}">
        <p14:creationId xmlns:p14="http://schemas.microsoft.com/office/powerpoint/2010/main" val="6327191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061B69-DEDB-48A0-A0F8-569019F31F00}"/>
              </a:ext>
            </a:extLst>
          </p:cNvPr>
          <p:cNvSpPr>
            <a:spLocks noGrp="1"/>
          </p:cNvSpPr>
          <p:nvPr>
            <p:ph type="title"/>
          </p:nvPr>
        </p:nvSpPr>
        <p:spPr>
          <a:xfrm>
            <a:off x="683568" y="411480"/>
            <a:ext cx="7920880" cy="701040"/>
          </a:xfrm>
        </p:spPr>
        <p:txBody>
          <a:bodyPr>
            <a:normAutofit/>
          </a:bodyPr>
          <a:lstStyle/>
          <a:p>
            <a:pPr>
              <a:lnSpc>
                <a:spcPct val="150000"/>
              </a:lnSpc>
              <a:spcAft>
                <a:spcPts val="1000"/>
              </a:spcAft>
            </a:pP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RESULT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92F5C136-C250-4F4A-9594-0320A2E76713}"/>
              </a:ext>
            </a:extLst>
          </p:cNvPr>
          <p:cNvPicPr>
            <a:picLocks noGrp="1" noChangeAspect="1"/>
          </p:cNvPicPr>
          <p:nvPr>
            <p:ph sz="quarter" idx="13"/>
          </p:nvPr>
        </p:nvPicPr>
        <p:blipFill>
          <a:blip r:embed="rId2"/>
          <a:stretch>
            <a:fillRect/>
          </a:stretch>
        </p:blipFill>
        <p:spPr>
          <a:xfrm>
            <a:off x="323528" y="1391443"/>
            <a:ext cx="8280920" cy="5407949"/>
          </a:xfrm>
          <a:prstGeom prst="rect">
            <a:avLst/>
          </a:prstGeom>
        </p:spPr>
      </p:pic>
      <p:sp>
        <p:nvSpPr>
          <p:cNvPr id="7" name="Slide Number Placeholder 6">
            <a:extLst>
              <a:ext uri="{FF2B5EF4-FFF2-40B4-BE49-F238E27FC236}">
                <a16:creationId xmlns:a16="http://schemas.microsoft.com/office/drawing/2014/main" id="{FFD3C409-E0D3-4168-9823-54C4B4194155}"/>
              </a:ext>
            </a:extLst>
          </p:cNvPr>
          <p:cNvSpPr>
            <a:spLocks noGrp="1"/>
          </p:cNvSpPr>
          <p:nvPr>
            <p:ph type="sldNum" sz="quarter" idx="15"/>
          </p:nvPr>
        </p:nvSpPr>
        <p:spPr/>
        <p:txBody>
          <a:bodyPr/>
          <a:lstStyle/>
          <a:p>
            <a:fld id="{EDB199D8-6CC0-4684-8A57-B2ABCCD1628B}" type="slidenum">
              <a:rPr lang="en-IN" smtClean="0"/>
              <a:t>86</a:t>
            </a:fld>
            <a:endParaRPr lang="en-IN"/>
          </a:p>
        </p:txBody>
      </p:sp>
    </p:spTree>
    <p:extLst>
      <p:ext uri="{BB962C8B-B14F-4D97-AF65-F5344CB8AC3E}">
        <p14:creationId xmlns:p14="http://schemas.microsoft.com/office/powerpoint/2010/main" val="31736294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061B69-DEDB-48A0-A0F8-569019F31F00}"/>
              </a:ext>
            </a:extLst>
          </p:cNvPr>
          <p:cNvSpPr>
            <a:spLocks noGrp="1"/>
          </p:cNvSpPr>
          <p:nvPr>
            <p:ph type="title"/>
          </p:nvPr>
        </p:nvSpPr>
        <p:spPr>
          <a:xfrm>
            <a:off x="683568" y="411480"/>
            <a:ext cx="7920880" cy="701040"/>
          </a:xfrm>
        </p:spPr>
        <p:txBody>
          <a:bodyPr>
            <a:normAutofit/>
          </a:bodyPr>
          <a:lstStyle/>
          <a:p>
            <a:pPr>
              <a:lnSpc>
                <a:spcPct val="150000"/>
              </a:lnSpc>
              <a:spcAft>
                <a:spcPts val="1000"/>
              </a:spcAft>
            </a:pPr>
            <a:r>
              <a:rPr lang="en-US" sz="2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RESULT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D4E5AD91-F3C7-460A-96E3-FBA4F3051722}"/>
              </a:ext>
            </a:extLst>
          </p:cNvPr>
          <p:cNvPicPr>
            <a:picLocks noGrp="1" noChangeAspect="1"/>
          </p:cNvPicPr>
          <p:nvPr>
            <p:ph sz="quarter" idx="13"/>
          </p:nvPr>
        </p:nvPicPr>
        <p:blipFill>
          <a:blip r:embed="rId2"/>
          <a:stretch>
            <a:fillRect/>
          </a:stretch>
        </p:blipFill>
        <p:spPr>
          <a:xfrm>
            <a:off x="395536" y="1337255"/>
            <a:ext cx="8352928" cy="5520745"/>
          </a:xfrm>
          <a:prstGeom prst="rect">
            <a:avLst/>
          </a:prstGeom>
        </p:spPr>
      </p:pic>
      <p:sp>
        <p:nvSpPr>
          <p:cNvPr id="7" name="Slide Number Placeholder 6">
            <a:extLst>
              <a:ext uri="{FF2B5EF4-FFF2-40B4-BE49-F238E27FC236}">
                <a16:creationId xmlns:a16="http://schemas.microsoft.com/office/drawing/2014/main" id="{A0CA7E58-FBE4-46A3-A41E-4A8779B12004}"/>
              </a:ext>
            </a:extLst>
          </p:cNvPr>
          <p:cNvSpPr>
            <a:spLocks noGrp="1"/>
          </p:cNvSpPr>
          <p:nvPr>
            <p:ph type="sldNum" sz="quarter" idx="15"/>
          </p:nvPr>
        </p:nvSpPr>
        <p:spPr/>
        <p:txBody>
          <a:bodyPr/>
          <a:lstStyle/>
          <a:p>
            <a:fld id="{EDB199D8-6CC0-4684-8A57-B2ABCCD1628B}" type="slidenum">
              <a:rPr lang="en-IN" smtClean="0"/>
              <a:t>87</a:t>
            </a:fld>
            <a:endParaRPr lang="en-IN"/>
          </a:p>
        </p:txBody>
      </p:sp>
    </p:spTree>
    <p:extLst>
      <p:ext uri="{BB962C8B-B14F-4D97-AF65-F5344CB8AC3E}">
        <p14:creationId xmlns:p14="http://schemas.microsoft.com/office/powerpoint/2010/main" val="14067802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B80518-CDC3-438A-9F62-BB64EE2F4989}"/>
              </a:ext>
            </a:extLst>
          </p:cNvPr>
          <p:cNvSpPr>
            <a:spLocks noGrp="1"/>
          </p:cNvSpPr>
          <p:nvPr>
            <p:ph type="sldNum" sz="quarter" idx="15"/>
          </p:nvPr>
        </p:nvSpPr>
        <p:spPr/>
        <p:txBody>
          <a:bodyPr/>
          <a:lstStyle/>
          <a:p>
            <a:fld id="{EDB199D8-6CC0-4684-8A57-B2ABCCD1628B}" type="slidenum">
              <a:rPr lang="en-IN" smtClean="0"/>
              <a:t>88</a:t>
            </a:fld>
            <a:endParaRPr lang="en-IN"/>
          </a:p>
        </p:txBody>
      </p:sp>
      <p:sp>
        <p:nvSpPr>
          <p:cNvPr id="5" name="Content Placeholder 1">
            <a:extLst>
              <a:ext uri="{FF2B5EF4-FFF2-40B4-BE49-F238E27FC236}">
                <a16:creationId xmlns:a16="http://schemas.microsoft.com/office/drawing/2014/main" id="{E29B10F9-B605-4E58-ADCE-1CACF2E760DC}"/>
              </a:ext>
            </a:extLst>
          </p:cNvPr>
          <p:cNvSpPr>
            <a:spLocks noGrp="1"/>
          </p:cNvSpPr>
          <p:nvPr>
            <p:ph sz="quarter" idx="13"/>
          </p:nvPr>
        </p:nvSpPr>
        <p:spPr>
          <a:xfrm>
            <a:off x="575556" y="3212976"/>
            <a:ext cx="7992888" cy="1224136"/>
          </a:xfrm>
        </p:spPr>
        <p:txBody>
          <a:bodyPr>
            <a:normAutofit fontScale="92500" lnSpcReduction="20000"/>
          </a:bodyPr>
          <a:lstStyle/>
          <a:p>
            <a:r>
              <a:rPr lang="en-IN" sz="4800" b="1" i="1" dirty="0"/>
              <a:t>MODULE II  DESCRIPTION AND IMPLEMENTATION </a:t>
            </a:r>
          </a:p>
        </p:txBody>
      </p:sp>
    </p:spTree>
    <p:extLst>
      <p:ext uri="{BB962C8B-B14F-4D97-AF65-F5344CB8AC3E}">
        <p14:creationId xmlns:p14="http://schemas.microsoft.com/office/powerpoint/2010/main" val="2944019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8A5C93-0F5A-4192-A3C1-F9D9CAF28937}"/>
              </a:ext>
            </a:extLst>
          </p:cNvPr>
          <p:cNvSpPr>
            <a:spLocks noGrp="1"/>
          </p:cNvSpPr>
          <p:nvPr>
            <p:ph type="title"/>
          </p:nvPr>
        </p:nvSpPr>
        <p:spPr>
          <a:xfrm>
            <a:off x="1115616" y="332656"/>
            <a:ext cx="7056784" cy="864096"/>
          </a:xfrm>
        </p:spPr>
        <p:txBody>
          <a:bodyPr>
            <a:normAutofit/>
          </a:bodyPr>
          <a:lstStyle/>
          <a:p>
            <a:r>
              <a:rPr lang="en-IN" sz="2800" dirty="0"/>
              <a:t>DESCRIPTION</a:t>
            </a:r>
          </a:p>
        </p:txBody>
      </p:sp>
      <p:sp>
        <p:nvSpPr>
          <p:cNvPr id="4" name="Slide Number Placeholder 3">
            <a:extLst>
              <a:ext uri="{FF2B5EF4-FFF2-40B4-BE49-F238E27FC236}">
                <a16:creationId xmlns:a16="http://schemas.microsoft.com/office/drawing/2014/main" id="{53FE517C-A700-4FB3-A959-FC15483345F2}"/>
              </a:ext>
            </a:extLst>
          </p:cNvPr>
          <p:cNvSpPr>
            <a:spLocks noGrp="1"/>
          </p:cNvSpPr>
          <p:nvPr>
            <p:ph type="sldNum" sz="quarter" idx="15"/>
          </p:nvPr>
        </p:nvSpPr>
        <p:spPr/>
        <p:txBody>
          <a:bodyPr/>
          <a:lstStyle/>
          <a:p>
            <a:fld id="{EDB199D8-6CC0-4684-8A57-B2ABCCD1628B}" type="slidenum">
              <a:rPr lang="en-IN" smtClean="0"/>
              <a:t>89</a:t>
            </a:fld>
            <a:endParaRPr lang="en-IN"/>
          </a:p>
        </p:txBody>
      </p:sp>
      <p:sp>
        <p:nvSpPr>
          <p:cNvPr id="5" name="TextBox 4">
            <a:extLst>
              <a:ext uri="{FF2B5EF4-FFF2-40B4-BE49-F238E27FC236}">
                <a16:creationId xmlns:a16="http://schemas.microsoft.com/office/drawing/2014/main" id="{644AFF4A-D5AA-4EFE-A9B8-D805E893469E}"/>
              </a:ext>
            </a:extLst>
          </p:cNvPr>
          <p:cNvSpPr txBox="1"/>
          <p:nvPr/>
        </p:nvSpPr>
        <p:spPr>
          <a:xfrm>
            <a:off x="77957" y="1645456"/>
            <a:ext cx="9036496" cy="4078039"/>
          </a:xfrm>
          <a:prstGeom prst="rect">
            <a:avLst/>
          </a:prstGeom>
          <a:noFill/>
        </p:spPr>
        <p:txBody>
          <a:bodyPr wrap="square" rtlCol="0">
            <a:spAutoFit/>
          </a:bodyPr>
          <a:lstStyle/>
          <a:p>
            <a:pPr marL="342900" indent="-342900">
              <a:spcAft>
                <a:spcPts val="1000"/>
              </a:spcAft>
              <a:buClr>
                <a:schemeClr val="tx1"/>
              </a:buClr>
              <a:buFont typeface="Wingdings" panose="05000000000000000000" pitchFamily="2" charset="2"/>
              <a:buChar char="Ø"/>
            </a:pPr>
            <a:r>
              <a:rPr lang="en-US" sz="2400" b="1" dirty="0">
                <a:effectLst/>
                <a:ea typeface="Calibri" panose="020F0502020204030204" pitchFamily="34" charset="0"/>
                <a:cs typeface="Times New Roman" panose="02020603050405020304" pitchFamily="18" charset="0"/>
              </a:rPr>
              <a:t>The module 2 of our project titled “Airline Reservation System” deals with the authentication of the login process into the system for the admin.</a:t>
            </a:r>
            <a:endParaRPr lang="en-IN" sz="2400" b="1" dirty="0">
              <a:effectLst/>
              <a:ea typeface="Calibri" panose="020F0502020204030204" pitchFamily="34" charset="0"/>
              <a:cs typeface="Times New Roman" panose="02020603050405020304" pitchFamily="18" charset="0"/>
            </a:endParaRPr>
          </a:p>
          <a:p>
            <a:pPr marL="342900" indent="-342900">
              <a:spcAft>
                <a:spcPts val="1000"/>
              </a:spcAft>
              <a:buClr>
                <a:schemeClr val="tx1"/>
              </a:buClr>
              <a:buFont typeface="Wingdings" panose="05000000000000000000" pitchFamily="2" charset="2"/>
              <a:buChar char="Ø"/>
            </a:pPr>
            <a:r>
              <a:rPr lang="en-US" sz="2400" b="1" dirty="0">
                <a:ea typeface="Calibri" panose="020F0502020204030204" pitchFamily="34" charset="0"/>
                <a:cs typeface="Times New Roman" panose="02020603050405020304" pitchFamily="18" charset="0"/>
              </a:rPr>
              <a:t>While registering a new user, the</a:t>
            </a:r>
            <a:r>
              <a:rPr lang="en-US" sz="2400" b="1" dirty="0">
                <a:effectLst/>
                <a:ea typeface="Calibri" panose="020F0502020204030204" pitchFamily="34" charset="0"/>
                <a:cs typeface="Times New Roman" panose="02020603050405020304" pitchFamily="18" charset="0"/>
              </a:rPr>
              <a:t> details entered by the user in the registration form gets stored in the database which can be viewed by the admin under the user section of the admin page.</a:t>
            </a:r>
            <a:endParaRPr lang="en-IN" sz="2400" b="1" dirty="0">
              <a:effectLst/>
              <a:ea typeface="Calibri" panose="020F0502020204030204" pitchFamily="34" charset="0"/>
              <a:cs typeface="Times New Roman" panose="02020603050405020304" pitchFamily="18" charset="0"/>
            </a:endParaRPr>
          </a:p>
          <a:p>
            <a:pPr marL="342900" indent="-342900">
              <a:spcAft>
                <a:spcPts val="1000"/>
              </a:spcAft>
              <a:buClr>
                <a:schemeClr val="tx1"/>
              </a:buClr>
              <a:buFont typeface="Wingdings" panose="05000000000000000000" pitchFamily="2" charset="2"/>
              <a:buChar char="Ø"/>
            </a:pPr>
            <a:r>
              <a:rPr lang="en-US" sz="2400" b="1" dirty="0">
                <a:effectLst/>
                <a:ea typeface="Calibri" panose="020F0502020204030204" pitchFamily="34" charset="0"/>
                <a:cs typeface="Times New Roman" panose="02020603050405020304" pitchFamily="18" charset="0"/>
              </a:rPr>
              <a:t>The admin can add the flights into the </a:t>
            </a:r>
            <a:r>
              <a:rPr lang="en-US" sz="2400" b="1" dirty="0" err="1">
                <a:effectLst/>
                <a:ea typeface="Calibri" panose="020F0502020204030204" pitchFamily="34" charset="0"/>
                <a:cs typeface="Times New Roman" panose="02020603050405020304" pitchFamily="18" charset="0"/>
              </a:rPr>
              <a:t>databse</a:t>
            </a:r>
            <a:r>
              <a:rPr lang="en-US" sz="2400" b="1" dirty="0">
                <a:effectLst/>
                <a:ea typeface="Calibri" panose="020F0502020204030204" pitchFamily="34" charset="0"/>
                <a:cs typeface="Times New Roman" panose="02020603050405020304" pitchFamily="18" charset="0"/>
              </a:rPr>
              <a:t> as well as remove the flights from the database using manage flight option available under flight schedule dropdown.</a:t>
            </a:r>
            <a:endParaRPr lang="en-IN" sz="2400" b="1" dirty="0">
              <a:effectLst/>
              <a:ea typeface="Calibri" panose="020F0502020204030204" pitchFamily="34" charset="0"/>
              <a:cs typeface="Times New Roman" panose="02020603050405020304" pitchFamily="18" charset="0"/>
            </a:endParaRPr>
          </a:p>
          <a:p>
            <a:pPr marL="285750" indent="-285750">
              <a:buClr>
                <a:schemeClr val="tx1"/>
              </a:buClr>
              <a:buFont typeface="Wingdings" panose="05000000000000000000" pitchFamily="2" charset="2"/>
              <a:buChar char="v"/>
            </a:pPr>
            <a:endParaRPr lang="en-IN" b="1" dirty="0"/>
          </a:p>
        </p:txBody>
      </p:sp>
    </p:spTree>
    <p:extLst>
      <p:ext uri="{BB962C8B-B14F-4D97-AF65-F5344CB8AC3E}">
        <p14:creationId xmlns:p14="http://schemas.microsoft.com/office/powerpoint/2010/main" val="2197004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95536" y="1556792"/>
            <a:ext cx="8640960" cy="4824536"/>
          </a:xfrm>
        </p:spPr>
        <p:txBody>
          <a:bodyPr>
            <a:normAutofit fontScale="62500" lnSpcReduction="20000"/>
          </a:bodyPr>
          <a:lstStyle/>
          <a:p>
            <a:pPr marL="457200" indent="-457200" algn="l">
              <a:buClr>
                <a:schemeClr val="tx1"/>
              </a:buClr>
              <a:buFont typeface="Wingdings" panose="05000000000000000000" pitchFamily="2" charset="2"/>
              <a:buChar char="Ø"/>
            </a:pPr>
            <a:r>
              <a:rPr lang="en-US" sz="3800" b="0" i="0" u="none" strike="noStrike" baseline="0" dirty="0"/>
              <a:t>After search the system display list of available flights and allows customer to choose a particular flight. Then the system checks for the availability of seats on the flight. If the seats are available then the system allows the passenger to book a seat. Otherwise it asks the user to choose another flight. </a:t>
            </a:r>
          </a:p>
          <a:p>
            <a:pPr marL="457200" indent="-457200" algn="l">
              <a:buClr>
                <a:schemeClr val="tx1"/>
              </a:buClr>
              <a:buFont typeface="Wingdings" panose="05000000000000000000" pitchFamily="2" charset="2"/>
              <a:buChar char="Ø"/>
            </a:pPr>
            <a:r>
              <a:rPr lang="en-US" sz="3800" b="0" i="0" u="none" strike="noStrike" baseline="0" dirty="0"/>
              <a:t>To book a flight the system asks the customer to enter his details such as name, address, city, state, and credit card number and contact number. Then it checks the validity of card and book the flight and update the airline database and user database. </a:t>
            </a:r>
          </a:p>
          <a:p>
            <a:pPr marL="457200" indent="-457200" algn="l">
              <a:buClr>
                <a:schemeClr val="tx1"/>
              </a:buClr>
              <a:buFont typeface="Wingdings" panose="05000000000000000000" pitchFamily="2" charset="2"/>
              <a:buChar char="Ø"/>
            </a:pPr>
            <a:r>
              <a:rPr lang="en-US" sz="3800" b="0" i="0" u="none" strike="noStrike" baseline="0" dirty="0"/>
              <a:t>The system also allows the customer to cancel his/her reservation, if any problem occurs.</a:t>
            </a:r>
          </a:p>
          <a:p>
            <a:pPr algn="l"/>
            <a:endParaRPr lang="en-US" sz="3800" dirty="0"/>
          </a:p>
          <a:p>
            <a:pPr algn="l"/>
            <a:r>
              <a:rPr lang="en-US" sz="3800" b="1" u="sng" dirty="0"/>
              <a:t>Result: </a:t>
            </a:r>
            <a:endParaRPr lang="en-IN" sz="3800" b="1" u="sng" dirty="0"/>
          </a:p>
          <a:p>
            <a:pPr algn="l"/>
            <a:r>
              <a:rPr lang="en-US" sz="3800" dirty="0"/>
              <a:t>Thus, the project team formed and the project is described.</a:t>
            </a:r>
            <a:endParaRPr lang="en-IN" sz="3800" dirty="0"/>
          </a:p>
          <a:p>
            <a:endParaRPr lang="en-IN" dirty="0"/>
          </a:p>
        </p:txBody>
      </p:sp>
      <p:sp>
        <p:nvSpPr>
          <p:cNvPr id="3" name="Title 2"/>
          <p:cNvSpPr>
            <a:spLocks noGrp="1"/>
          </p:cNvSpPr>
          <p:nvPr>
            <p:ph type="title"/>
          </p:nvPr>
        </p:nvSpPr>
        <p:spPr>
          <a:xfrm>
            <a:off x="1367644" y="404664"/>
            <a:ext cx="6516724" cy="720080"/>
          </a:xfrm>
        </p:spPr>
        <p:txBody>
          <a:bodyPr>
            <a:normAutofit fontScale="90000"/>
          </a:bodyPr>
          <a:lstStyle/>
          <a:p>
            <a:r>
              <a:rPr lang="en-US" sz="3100" dirty="0"/>
              <a:t>Project Description</a:t>
            </a:r>
            <a:br>
              <a:rPr lang="en-IN" dirty="0"/>
            </a:br>
            <a:endParaRPr lang="en-IN" dirty="0"/>
          </a:p>
        </p:txBody>
      </p:sp>
      <p:sp>
        <p:nvSpPr>
          <p:cNvPr id="4" name="Slide Number Placeholder 3">
            <a:extLst>
              <a:ext uri="{FF2B5EF4-FFF2-40B4-BE49-F238E27FC236}">
                <a16:creationId xmlns:a16="http://schemas.microsoft.com/office/drawing/2014/main" id="{16D91CDA-F3BE-4022-8995-06921B7DC8BE}"/>
              </a:ext>
            </a:extLst>
          </p:cNvPr>
          <p:cNvSpPr>
            <a:spLocks noGrp="1"/>
          </p:cNvSpPr>
          <p:nvPr>
            <p:ph type="sldNum" sz="quarter" idx="15"/>
          </p:nvPr>
        </p:nvSpPr>
        <p:spPr/>
        <p:txBody>
          <a:bodyPr/>
          <a:lstStyle/>
          <a:p>
            <a:fld id="{EDB199D8-6CC0-4684-8A57-B2ABCCD1628B}" type="slidenum">
              <a:rPr lang="en-IN" smtClean="0"/>
              <a:t>9</a:t>
            </a:fld>
            <a:endParaRPr lang="en-IN"/>
          </a:p>
        </p:txBody>
      </p:sp>
    </p:spTree>
    <p:extLst>
      <p:ext uri="{BB962C8B-B14F-4D97-AF65-F5344CB8AC3E}">
        <p14:creationId xmlns:p14="http://schemas.microsoft.com/office/powerpoint/2010/main" val="19461863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EA8EB8-C6AD-4319-AC71-A017BA25FA2D}"/>
              </a:ext>
            </a:extLst>
          </p:cNvPr>
          <p:cNvSpPr>
            <a:spLocks noGrp="1"/>
          </p:cNvSpPr>
          <p:nvPr>
            <p:ph sz="quarter" idx="13"/>
          </p:nvPr>
        </p:nvSpPr>
        <p:spPr>
          <a:xfrm>
            <a:off x="107504" y="1412776"/>
            <a:ext cx="8928992" cy="5359440"/>
          </a:xfrm>
        </p:spPr>
        <p:txBody>
          <a:bodyPr>
            <a:noAutofit/>
          </a:bodyPr>
          <a:lstStyle/>
          <a:p>
            <a:pPr algn="l">
              <a:spcBef>
                <a:spcPts val="0"/>
              </a:spcBef>
            </a:pPr>
            <a:r>
              <a:rPr lang="en-US" sz="1700" b="1" dirty="0">
                <a:effectLst/>
                <a:ea typeface="Calibri" panose="020F0502020204030204" pitchFamily="34" charset="0"/>
                <a:cs typeface="Calibri" panose="020F0502020204030204" pitchFamily="34" charset="0"/>
              </a:rPr>
              <a:t>&lt;table class="table table-striped table-hover"&gt;</a:t>
            </a:r>
            <a:endParaRPr lang="en-IN" sz="1700" b="1" dirty="0">
              <a:effectLst/>
              <a:ea typeface="Calibri" panose="020F0502020204030204" pitchFamily="34" charset="0"/>
              <a:cs typeface="Times New Roman" panose="02020603050405020304" pitchFamily="18" charset="0"/>
            </a:endParaRPr>
          </a:p>
          <a:p>
            <a:pPr algn="l">
              <a:spcBef>
                <a:spcPts val="0"/>
              </a:spcBef>
            </a:pPr>
            <a:r>
              <a:rPr lang="en-US" sz="1700" b="1" dirty="0">
                <a:effectLst/>
                <a:ea typeface="Calibri" panose="020F0502020204030204" pitchFamily="34" charset="0"/>
                <a:cs typeface="Calibri" panose="020F0502020204030204" pitchFamily="34" charset="0"/>
              </a:rPr>
              <a:t> &lt;</a:t>
            </a:r>
            <a:r>
              <a:rPr lang="en-US" sz="1700" b="1" dirty="0" err="1">
                <a:effectLst/>
                <a:ea typeface="Calibri" panose="020F0502020204030204" pitchFamily="34" charset="0"/>
                <a:cs typeface="Calibri" panose="020F0502020204030204" pitchFamily="34" charset="0"/>
              </a:rPr>
              <a:t>thead</a:t>
            </a:r>
            <a:r>
              <a:rPr lang="en-US" sz="1700" b="1" dirty="0">
                <a:effectLst/>
                <a:ea typeface="Calibri" panose="020F0502020204030204" pitchFamily="34" charset="0"/>
                <a:cs typeface="Calibri" panose="020F0502020204030204" pitchFamily="34" charset="0"/>
              </a:rPr>
              <a:t>&gt; &lt;tr&gt;</a:t>
            </a:r>
            <a:endParaRPr lang="en-IN" sz="1700" b="1" dirty="0">
              <a:effectLst/>
              <a:ea typeface="Calibri" panose="020F0502020204030204" pitchFamily="34" charset="0"/>
              <a:cs typeface="Times New Roman" panose="02020603050405020304" pitchFamily="18" charset="0"/>
            </a:endParaRPr>
          </a:p>
          <a:p>
            <a:pPr algn="l">
              <a:spcBef>
                <a:spcPts val="0"/>
              </a:spcBef>
            </a:pPr>
            <a:r>
              <a:rPr lang="en-US" sz="1700" b="1" dirty="0">
                <a:effectLst/>
                <a:ea typeface="Calibri" panose="020F0502020204030204" pitchFamily="34" charset="0"/>
                <a:cs typeface="Calibri" panose="020F0502020204030204" pitchFamily="34" charset="0"/>
              </a:rPr>
              <a:t>&lt;</a:t>
            </a:r>
            <a:r>
              <a:rPr lang="en-US" sz="1700" b="1" dirty="0" err="1">
                <a:effectLst/>
                <a:ea typeface="Calibri" panose="020F0502020204030204" pitchFamily="34" charset="0"/>
                <a:cs typeface="Calibri" panose="020F0502020204030204" pitchFamily="34" charset="0"/>
              </a:rPr>
              <a:t>th</a:t>
            </a:r>
            <a:r>
              <a:rPr lang="en-US" sz="1700" b="1" dirty="0">
                <a:effectLst/>
                <a:ea typeface="Calibri" panose="020F0502020204030204" pitchFamily="34" charset="0"/>
                <a:cs typeface="Calibri" panose="020F0502020204030204" pitchFamily="34" charset="0"/>
              </a:rPr>
              <a:t>&gt;#&lt;/th&gt;</a:t>
            </a:r>
            <a:r>
              <a:rPr lang="en-IN" sz="1700" b="1" dirty="0">
                <a:ea typeface="Calibri" panose="020F0502020204030204" pitchFamily="34" charset="0"/>
                <a:cs typeface="Times New Roman" panose="02020603050405020304" pitchFamily="18" charset="0"/>
              </a:rPr>
              <a:t> </a:t>
            </a:r>
            <a:r>
              <a:rPr lang="en-US" sz="1700" b="1" dirty="0">
                <a:effectLst/>
                <a:ea typeface="Calibri" panose="020F0502020204030204" pitchFamily="34" charset="0"/>
                <a:cs typeface="Calibri" panose="020F0502020204030204" pitchFamily="34" charset="0"/>
              </a:rPr>
              <a:t>&lt;</a:t>
            </a:r>
            <a:r>
              <a:rPr lang="en-US" sz="1700" b="1" dirty="0" err="1">
                <a:effectLst/>
                <a:ea typeface="Calibri" panose="020F0502020204030204" pitchFamily="34" charset="0"/>
                <a:cs typeface="Calibri" panose="020F0502020204030204" pitchFamily="34" charset="0"/>
              </a:rPr>
              <a:t>th</a:t>
            </a:r>
            <a:r>
              <a:rPr lang="en-US" sz="1700" b="1" dirty="0">
                <a:effectLst/>
                <a:ea typeface="Calibri" panose="020F0502020204030204" pitchFamily="34" charset="0"/>
                <a:cs typeface="Calibri" panose="020F0502020204030204" pitchFamily="34" charset="0"/>
              </a:rPr>
              <a:t>&gt;ID&lt;/</a:t>
            </a:r>
            <a:r>
              <a:rPr lang="en-US" sz="1700" b="1" dirty="0" err="1">
                <a:effectLst/>
                <a:ea typeface="Calibri" panose="020F0502020204030204" pitchFamily="34" charset="0"/>
                <a:cs typeface="Calibri" panose="020F0502020204030204" pitchFamily="34" charset="0"/>
              </a:rPr>
              <a:t>th</a:t>
            </a:r>
            <a:r>
              <a:rPr lang="en-US" sz="1700" b="1" dirty="0">
                <a:effectLst/>
                <a:ea typeface="Calibri" panose="020F0502020204030204" pitchFamily="34" charset="0"/>
                <a:cs typeface="Calibri" panose="020F0502020204030204" pitchFamily="34" charset="0"/>
              </a:rPr>
              <a:t>&gt;</a:t>
            </a:r>
          </a:p>
          <a:p>
            <a:pPr algn="l">
              <a:spcBef>
                <a:spcPts val="0"/>
              </a:spcBef>
            </a:pPr>
            <a:r>
              <a:rPr lang="en-IN" sz="1700" b="1" dirty="0">
                <a:ea typeface="Calibri" panose="020F0502020204030204" pitchFamily="34" charset="0"/>
                <a:cs typeface="Times New Roman" panose="02020603050405020304" pitchFamily="18" charset="0"/>
              </a:rPr>
              <a:t> </a:t>
            </a:r>
            <a:r>
              <a:rPr lang="en-US" sz="1700" b="1" dirty="0">
                <a:effectLst/>
                <a:ea typeface="Calibri" panose="020F0502020204030204" pitchFamily="34" charset="0"/>
                <a:cs typeface="Calibri" panose="020F0502020204030204" pitchFamily="34" charset="0"/>
              </a:rPr>
              <a:t>&lt;</a:t>
            </a:r>
            <a:r>
              <a:rPr lang="en-US" sz="1700" b="1" dirty="0" err="1">
                <a:effectLst/>
                <a:ea typeface="Calibri" panose="020F0502020204030204" pitchFamily="34" charset="0"/>
                <a:cs typeface="Calibri" panose="020F0502020204030204" pitchFamily="34" charset="0"/>
              </a:rPr>
              <a:t>th</a:t>
            </a:r>
            <a:r>
              <a:rPr lang="en-US" sz="1700" b="1" dirty="0">
                <a:effectLst/>
                <a:ea typeface="Calibri" panose="020F0502020204030204" pitchFamily="34" charset="0"/>
                <a:cs typeface="Calibri" panose="020F0502020204030204" pitchFamily="34" charset="0"/>
              </a:rPr>
              <a:t>&gt;FirstName&lt;/</a:t>
            </a:r>
            <a:r>
              <a:rPr lang="en-US" sz="1700" b="1" dirty="0" err="1">
                <a:effectLst/>
                <a:ea typeface="Calibri" panose="020F0502020204030204" pitchFamily="34" charset="0"/>
                <a:cs typeface="Calibri" panose="020F0502020204030204" pitchFamily="34" charset="0"/>
              </a:rPr>
              <a:t>th</a:t>
            </a:r>
            <a:r>
              <a:rPr lang="en-US" sz="1700" b="1" dirty="0">
                <a:effectLst/>
                <a:ea typeface="Calibri" panose="020F0502020204030204" pitchFamily="34" charset="0"/>
                <a:cs typeface="Calibri" panose="020F0502020204030204" pitchFamily="34" charset="0"/>
              </a:rPr>
              <a:t>&gt;</a:t>
            </a:r>
            <a:r>
              <a:rPr lang="en-IN" sz="1700" b="1" dirty="0">
                <a:ea typeface="Calibri" panose="020F0502020204030204" pitchFamily="34" charset="0"/>
                <a:cs typeface="Times New Roman" panose="02020603050405020304" pitchFamily="18" charset="0"/>
              </a:rPr>
              <a:t> </a:t>
            </a:r>
            <a:r>
              <a:rPr lang="en-US" sz="1700" b="1" dirty="0">
                <a:effectLst/>
                <a:ea typeface="Calibri" panose="020F0502020204030204" pitchFamily="34" charset="0"/>
                <a:cs typeface="Calibri" panose="020F0502020204030204" pitchFamily="34" charset="0"/>
              </a:rPr>
              <a:t>&lt;</a:t>
            </a:r>
            <a:r>
              <a:rPr lang="en-US" sz="1700" b="1" dirty="0" err="1">
                <a:effectLst/>
                <a:ea typeface="Calibri" panose="020F0502020204030204" pitchFamily="34" charset="0"/>
                <a:cs typeface="Calibri" panose="020F0502020204030204" pitchFamily="34" charset="0"/>
              </a:rPr>
              <a:t>th</a:t>
            </a:r>
            <a:r>
              <a:rPr lang="en-US" sz="1700" b="1" dirty="0">
                <a:effectLst/>
                <a:ea typeface="Calibri" panose="020F0502020204030204" pitchFamily="34" charset="0"/>
                <a:cs typeface="Calibri" panose="020F0502020204030204" pitchFamily="34" charset="0"/>
              </a:rPr>
              <a:t>&gt;</a:t>
            </a:r>
            <a:r>
              <a:rPr lang="en-US" sz="1700" b="1" dirty="0" err="1">
                <a:effectLst/>
                <a:ea typeface="Calibri" panose="020F0502020204030204" pitchFamily="34" charset="0"/>
                <a:cs typeface="Calibri" panose="020F0502020204030204" pitchFamily="34" charset="0"/>
              </a:rPr>
              <a:t>LastName</a:t>
            </a:r>
            <a:r>
              <a:rPr lang="en-US" sz="1700" b="1" dirty="0">
                <a:effectLst/>
                <a:ea typeface="Calibri" panose="020F0502020204030204" pitchFamily="34" charset="0"/>
                <a:cs typeface="Calibri" panose="020F0502020204030204" pitchFamily="34" charset="0"/>
              </a:rPr>
              <a:t>&lt;/</a:t>
            </a:r>
            <a:r>
              <a:rPr lang="en-US" sz="1700" b="1" dirty="0" err="1">
                <a:effectLst/>
                <a:ea typeface="Calibri" panose="020F0502020204030204" pitchFamily="34" charset="0"/>
                <a:cs typeface="Calibri" panose="020F0502020204030204" pitchFamily="34" charset="0"/>
              </a:rPr>
              <a:t>th</a:t>
            </a:r>
            <a:r>
              <a:rPr lang="en-US" sz="1700" b="1" dirty="0">
                <a:effectLst/>
                <a:ea typeface="Calibri" panose="020F0502020204030204" pitchFamily="34" charset="0"/>
                <a:cs typeface="Calibri" panose="020F0502020204030204" pitchFamily="34" charset="0"/>
              </a:rPr>
              <a:t>&gt;</a:t>
            </a:r>
          </a:p>
          <a:p>
            <a:pPr algn="l">
              <a:spcBef>
                <a:spcPts val="0"/>
              </a:spcBef>
            </a:pPr>
            <a:r>
              <a:rPr lang="en-IN" sz="1700" b="1" dirty="0">
                <a:ea typeface="Calibri" panose="020F0502020204030204" pitchFamily="34" charset="0"/>
                <a:cs typeface="Times New Roman" panose="02020603050405020304" pitchFamily="18" charset="0"/>
              </a:rPr>
              <a:t> </a:t>
            </a:r>
            <a:r>
              <a:rPr lang="en-US" sz="1700" b="1" dirty="0">
                <a:effectLst/>
                <a:ea typeface="Calibri" panose="020F0502020204030204" pitchFamily="34" charset="0"/>
                <a:cs typeface="Calibri" panose="020F0502020204030204" pitchFamily="34" charset="0"/>
              </a:rPr>
              <a:t>&lt;</a:t>
            </a:r>
            <a:r>
              <a:rPr lang="en-US" sz="1700" b="1" dirty="0" err="1">
                <a:effectLst/>
                <a:ea typeface="Calibri" panose="020F0502020204030204" pitchFamily="34" charset="0"/>
                <a:cs typeface="Calibri" panose="020F0502020204030204" pitchFamily="34" charset="0"/>
              </a:rPr>
              <a:t>th</a:t>
            </a:r>
            <a:r>
              <a:rPr lang="en-US" sz="1700" b="1" dirty="0">
                <a:effectLst/>
                <a:ea typeface="Calibri" panose="020F0502020204030204" pitchFamily="34" charset="0"/>
                <a:cs typeface="Calibri" panose="020F0502020204030204" pitchFamily="34" charset="0"/>
              </a:rPr>
              <a:t>&gt;Phone&lt;/</a:t>
            </a:r>
            <a:r>
              <a:rPr lang="en-US" sz="1700" b="1" dirty="0" err="1">
                <a:effectLst/>
                <a:ea typeface="Calibri" panose="020F0502020204030204" pitchFamily="34" charset="0"/>
                <a:cs typeface="Calibri" panose="020F0502020204030204" pitchFamily="34" charset="0"/>
              </a:rPr>
              <a:t>th</a:t>
            </a:r>
            <a:r>
              <a:rPr lang="en-US" sz="1700" b="1" dirty="0">
                <a:effectLst/>
                <a:ea typeface="Calibri" panose="020F0502020204030204" pitchFamily="34" charset="0"/>
                <a:cs typeface="Calibri" panose="020F0502020204030204" pitchFamily="34" charset="0"/>
              </a:rPr>
              <a:t>&gt;</a:t>
            </a:r>
            <a:r>
              <a:rPr lang="en-IN" sz="1700" b="1" dirty="0">
                <a:ea typeface="Calibri" panose="020F0502020204030204" pitchFamily="34" charset="0"/>
                <a:cs typeface="Times New Roman" panose="02020603050405020304" pitchFamily="18" charset="0"/>
              </a:rPr>
              <a:t> </a:t>
            </a:r>
            <a:r>
              <a:rPr lang="en-US" sz="1700" b="1" dirty="0">
                <a:effectLst/>
                <a:ea typeface="Calibri" panose="020F0502020204030204" pitchFamily="34" charset="0"/>
                <a:cs typeface="Calibri" panose="020F0502020204030204" pitchFamily="34" charset="0"/>
              </a:rPr>
              <a:t> &lt;</a:t>
            </a:r>
            <a:r>
              <a:rPr lang="en-US" sz="1700" b="1" dirty="0" err="1">
                <a:effectLst/>
                <a:ea typeface="Calibri" panose="020F0502020204030204" pitchFamily="34" charset="0"/>
                <a:cs typeface="Calibri" panose="020F0502020204030204" pitchFamily="34" charset="0"/>
              </a:rPr>
              <a:t>th</a:t>
            </a:r>
            <a:r>
              <a:rPr lang="en-US" sz="1700" b="1" dirty="0">
                <a:effectLst/>
                <a:ea typeface="Calibri" panose="020F0502020204030204" pitchFamily="34" charset="0"/>
                <a:cs typeface="Calibri" panose="020F0502020204030204" pitchFamily="34" charset="0"/>
              </a:rPr>
              <a:t>&gt;Email&lt;/</a:t>
            </a:r>
            <a:r>
              <a:rPr lang="en-US" sz="1700" b="1" dirty="0" err="1">
                <a:effectLst/>
                <a:ea typeface="Calibri" panose="020F0502020204030204" pitchFamily="34" charset="0"/>
                <a:cs typeface="Calibri" panose="020F0502020204030204" pitchFamily="34" charset="0"/>
              </a:rPr>
              <a:t>th</a:t>
            </a:r>
            <a:r>
              <a:rPr lang="en-US" sz="1700" b="1" dirty="0">
                <a:effectLst/>
                <a:ea typeface="Calibri" panose="020F0502020204030204" pitchFamily="34" charset="0"/>
                <a:cs typeface="Calibri" panose="020F0502020204030204" pitchFamily="34" charset="0"/>
              </a:rPr>
              <a:t>&gt;</a:t>
            </a:r>
            <a:endParaRPr lang="en-IN" sz="1700" b="1" dirty="0">
              <a:effectLst/>
              <a:ea typeface="Calibri" panose="020F0502020204030204" pitchFamily="34" charset="0"/>
              <a:cs typeface="Times New Roman" panose="02020603050405020304" pitchFamily="18" charset="0"/>
            </a:endParaRPr>
          </a:p>
          <a:p>
            <a:pPr algn="l">
              <a:spcBef>
                <a:spcPts val="0"/>
              </a:spcBef>
            </a:pPr>
            <a:r>
              <a:rPr lang="en-US" sz="1700" b="1" dirty="0">
                <a:effectLst/>
                <a:ea typeface="Calibri" panose="020F0502020204030204" pitchFamily="34" charset="0"/>
                <a:cs typeface="Calibri" panose="020F0502020204030204" pitchFamily="34" charset="0"/>
              </a:rPr>
              <a:t>&lt;/tr&gt;</a:t>
            </a:r>
            <a:endParaRPr lang="en-IN" sz="1700" b="1" dirty="0">
              <a:effectLst/>
              <a:ea typeface="Calibri" panose="020F0502020204030204" pitchFamily="34" charset="0"/>
              <a:cs typeface="Times New Roman" panose="02020603050405020304" pitchFamily="18" charset="0"/>
            </a:endParaRPr>
          </a:p>
          <a:p>
            <a:pPr algn="l">
              <a:spcBef>
                <a:spcPts val="0"/>
              </a:spcBef>
            </a:pPr>
            <a:r>
              <a:rPr lang="en-US" sz="1700" b="1" dirty="0">
                <a:effectLst/>
                <a:ea typeface="Calibri" panose="020F0502020204030204" pitchFamily="34" charset="0"/>
                <a:cs typeface="Calibri" panose="020F0502020204030204" pitchFamily="34" charset="0"/>
              </a:rPr>
              <a:t> &lt;/</a:t>
            </a:r>
            <a:r>
              <a:rPr lang="en-US" sz="1700" b="1" dirty="0" err="1">
                <a:effectLst/>
                <a:ea typeface="Calibri" panose="020F0502020204030204" pitchFamily="34" charset="0"/>
                <a:cs typeface="Calibri" panose="020F0502020204030204" pitchFamily="34" charset="0"/>
              </a:rPr>
              <a:t>thead</a:t>
            </a:r>
            <a:r>
              <a:rPr lang="en-US" sz="1700" b="1" dirty="0">
                <a:effectLst/>
                <a:ea typeface="Calibri" panose="020F0502020204030204" pitchFamily="34" charset="0"/>
                <a:cs typeface="Calibri" panose="020F0502020204030204" pitchFamily="34" charset="0"/>
              </a:rPr>
              <a:t>&gt;</a:t>
            </a:r>
            <a:endParaRPr lang="en-IN" sz="1700" b="1" dirty="0">
              <a:effectLst/>
              <a:ea typeface="Calibri" panose="020F0502020204030204" pitchFamily="34" charset="0"/>
              <a:cs typeface="Times New Roman" panose="02020603050405020304" pitchFamily="18" charset="0"/>
            </a:endParaRPr>
          </a:p>
          <a:p>
            <a:pPr algn="l">
              <a:spcBef>
                <a:spcPts val="0"/>
              </a:spcBef>
            </a:pPr>
            <a:r>
              <a:rPr lang="en-US" sz="1700" b="1" dirty="0">
                <a:effectLst/>
                <a:ea typeface="Calibri" panose="020F0502020204030204" pitchFamily="34" charset="0"/>
                <a:cs typeface="Calibri" panose="020F0502020204030204" pitchFamily="34" charset="0"/>
              </a:rPr>
              <a:t>&lt;</a:t>
            </a:r>
            <a:r>
              <a:rPr lang="en-US" sz="1700" b="1" dirty="0" err="1">
                <a:effectLst/>
                <a:ea typeface="Calibri" panose="020F0502020204030204" pitchFamily="34" charset="0"/>
                <a:cs typeface="Calibri" panose="020F0502020204030204" pitchFamily="34" charset="0"/>
              </a:rPr>
              <a:t>tbody</a:t>
            </a:r>
            <a:r>
              <a:rPr lang="en-US" sz="1700" b="1" dirty="0">
                <a:effectLst/>
                <a:ea typeface="Calibri" panose="020F0502020204030204" pitchFamily="34" charset="0"/>
                <a:cs typeface="Calibri" panose="020F0502020204030204" pitchFamily="34" charset="0"/>
              </a:rPr>
              <a:t>&gt;</a:t>
            </a:r>
            <a:endParaRPr lang="en-IN" sz="1700" b="1" dirty="0">
              <a:effectLst/>
              <a:ea typeface="Calibri" panose="020F0502020204030204" pitchFamily="34" charset="0"/>
              <a:cs typeface="Times New Roman" panose="02020603050405020304" pitchFamily="18" charset="0"/>
            </a:endParaRPr>
          </a:p>
          <a:p>
            <a:pPr algn="l">
              <a:spcBef>
                <a:spcPts val="0"/>
              </a:spcBef>
            </a:pPr>
            <a:r>
              <a:rPr lang="en-US" sz="1700" b="1" dirty="0">
                <a:effectLst/>
                <a:ea typeface="Calibri" panose="020F0502020204030204" pitchFamily="34" charset="0"/>
                <a:cs typeface="Calibri" panose="020F0502020204030204" pitchFamily="34" charset="0"/>
              </a:rPr>
              <a:t>&lt;% for(var </a:t>
            </a:r>
            <a:r>
              <a:rPr lang="en-US" sz="1700" b="1" dirty="0" err="1">
                <a:effectLst/>
                <a:ea typeface="Calibri" panose="020F0502020204030204" pitchFamily="34" charset="0"/>
                <a:cs typeface="Calibri" panose="020F0502020204030204" pitchFamily="34" charset="0"/>
              </a:rPr>
              <a:t>i</a:t>
            </a:r>
            <a:r>
              <a:rPr lang="en-US" sz="1700" b="1" dirty="0">
                <a:effectLst/>
                <a:ea typeface="Calibri" panose="020F0502020204030204" pitchFamily="34" charset="0"/>
                <a:cs typeface="Calibri" panose="020F0502020204030204" pitchFamily="34" charset="0"/>
              </a:rPr>
              <a:t>=0;i&lt;</a:t>
            </a:r>
            <a:r>
              <a:rPr lang="en-US" sz="1700" b="1" dirty="0" err="1">
                <a:effectLst/>
                <a:ea typeface="Calibri" panose="020F0502020204030204" pitchFamily="34" charset="0"/>
                <a:cs typeface="Calibri" panose="020F0502020204030204" pitchFamily="34" charset="0"/>
              </a:rPr>
              <a:t>a.length;i</a:t>
            </a:r>
            <a:r>
              <a:rPr lang="en-US" sz="1700" b="1" dirty="0">
                <a:effectLst/>
                <a:ea typeface="Calibri" panose="020F0502020204030204" pitchFamily="34" charset="0"/>
                <a:cs typeface="Calibri" panose="020F0502020204030204" pitchFamily="34" charset="0"/>
              </a:rPr>
              <a:t>++){ %&gt;</a:t>
            </a:r>
            <a:endParaRPr lang="en-IN" sz="1700" b="1" dirty="0">
              <a:effectLst/>
              <a:ea typeface="Calibri" panose="020F0502020204030204" pitchFamily="34" charset="0"/>
              <a:cs typeface="Times New Roman" panose="02020603050405020304" pitchFamily="18" charset="0"/>
            </a:endParaRPr>
          </a:p>
          <a:p>
            <a:pPr algn="l">
              <a:spcBef>
                <a:spcPts val="0"/>
              </a:spcBef>
            </a:pPr>
            <a:r>
              <a:rPr lang="en-US" sz="1700" b="1" dirty="0">
                <a:effectLst/>
                <a:ea typeface="Calibri" panose="020F0502020204030204" pitchFamily="34" charset="0"/>
                <a:cs typeface="Calibri" panose="020F0502020204030204" pitchFamily="34" charset="0"/>
              </a:rPr>
              <a:t> &lt;tr&gt;</a:t>
            </a:r>
            <a:endParaRPr lang="en-IN" sz="1700" b="1" dirty="0">
              <a:effectLst/>
              <a:ea typeface="Calibri" panose="020F0502020204030204" pitchFamily="34" charset="0"/>
              <a:cs typeface="Times New Roman" panose="02020603050405020304" pitchFamily="18" charset="0"/>
            </a:endParaRPr>
          </a:p>
          <a:p>
            <a:pPr algn="l">
              <a:spcBef>
                <a:spcPts val="0"/>
              </a:spcBef>
            </a:pPr>
            <a:r>
              <a:rPr lang="en-US" sz="1700" b="1" dirty="0">
                <a:effectLst/>
                <a:ea typeface="Calibri" panose="020F0502020204030204" pitchFamily="34" charset="0"/>
                <a:cs typeface="Calibri" panose="020F0502020204030204" pitchFamily="34" charset="0"/>
              </a:rPr>
              <a:t>&lt;td&gt;&lt;%=i+1%&gt;&lt;/td&gt;</a:t>
            </a:r>
            <a:r>
              <a:rPr lang="en-IN" sz="1700" b="1" dirty="0">
                <a:ea typeface="Calibri" panose="020F0502020204030204" pitchFamily="34" charset="0"/>
                <a:cs typeface="Times New Roman" panose="02020603050405020304" pitchFamily="18" charset="0"/>
              </a:rPr>
              <a:t> </a:t>
            </a:r>
          </a:p>
          <a:p>
            <a:pPr algn="l">
              <a:spcBef>
                <a:spcPts val="0"/>
              </a:spcBef>
            </a:pPr>
            <a:r>
              <a:rPr lang="en-US" sz="1700" b="1" dirty="0">
                <a:effectLst/>
                <a:ea typeface="Calibri" panose="020F0502020204030204" pitchFamily="34" charset="0"/>
                <a:cs typeface="Calibri" panose="020F0502020204030204" pitchFamily="34" charset="0"/>
              </a:rPr>
              <a:t>&lt;td&gt;&lt;%=a[</a:t>
            </a:r>
            <a:r>
              <a:rPr lang="en-US" sz="1700" b="1" dirty="0" err="1">
                <a:effectLst/>
                <a:ea typeface="Calibri" panose="020F0502020204030204" pitchFamily="34" charset="0"/>
                <a:cs typeface="Calibri" panose="020F0502020204030204" pitchFamily="34" charset="0"/>
              </a:rPr>
              <a:t>i</a:t>
            </a:r>
            <a:r>
              <a:rPr lang="en-US" sz="1700" b="1" dirty="0">
                <a:effectLst/>
                <a:ea typeface="Calibri" panose="020F0502020204030204" pitchFamily="34" charset="0"/>
                <a:cs typeface="Calibri" panose="020F0502020204030204" pitchFamily="34" charset="0"/>
              </a:rPr>
              <a:t>]._id%&gt;&lt;/td&gt;</a:t>
            </a:r>
            <a:r>
              <a:rPr lang="en-IN" sz="1700" b="1" dirty="0">
                <a:ea typeface="Calibri" panose="020F0502020204030204" pitchFamily="34" charset="0"/>
                <a:cs typeface="Times New Roman" panose="02020603050405020304" pitchFamily="18" charset="0"/>
              </a:rPr>
              <a:t> </a:t>
            </a:r>
          </a:p>
          <a:p>
            <a:pPr algn="l">
              <a:spcBef>
                <a:spcPts val="0"/>
              </a:spcBef>
            </a:pPr>
            <a:r>
              <a:rPr lang="en-US" sz="1700" b="1" dirty="0">
                <a:effectLst/>
                <a:ea typeface="Calibri" panose="020F0502020204030204" pitchFamily="34" charset="0"/>
                <a:cs typeface="Calibri" panose="020F0502020204030204" pitchFamily="34" charset="0"/>
              </a:rPr>
              <a:t>&lt;td&gt;&lt;%=a[</a:t>
            </a:r>
            <a:r>
              <a:rPr lang="en-US" sz="1700" b="1" dirty="0" err="1">
                <a:effectLst/>
                <a:ea typeface="Calibri" panose="020F0502020204030204" pitchFamily="34" charset="0"/>
                <a:cs typeface="Calibri" panose="020F0502020204030204" pitchFamily="34" charset="0"/>
              </a:rPr>
              <a:t>i</a:t>
            </a:r>
            <a:r>
              <a:rPr lang="en-US" sz="1700" b="1" dirty="0">
                <a:effectLst/>
                <a:ea typeface="Calibri" panose="020F0502020204030204" pitchFamily="34" charset="0"/>
                <a:cs typeface="Calibri" panose="020F0502020204030204" pitchFamily="34" charset="0"/>
              </a:rPr>
              <a:t>].</a:t>
            </a:r>
            <a:r>
              <a:rPr lang="en-US" sz="1700" b="1" dirty="0" err="1">
                <a:effectLst/>
                <a:ea typeface="Calibri" panose="020F0502020204030204" pitchFamily="34" charset="0"/>
                <a:cs typeface="Calibri" panose="020F0502020204030204" pitchFamily="34" charset="0"/>
              </a:rPr>
              <a:t>Firstname</a:t>
            </a:r>
            <a:r>
              <a:rPr lang="en-US" sz="1700" b="1" dirty="0">
                <a:effectLst/>
                <a:ea typeface="Calibri" panose="020F0502020204030204" pitchFamily="34" charset="0"/>
                <a:cs typeface="Calibri" panose="020F0502020204030204" pitchFamily="34" charset="0"/>
              </a:rPr>
              <a:t>%&gt;&lt;/td&gt;</a:t>
            </a:r>
            <a:r>
              <a:rPr lang="en-IN" sz="1700" b="1" dirty="0">
                <a:ea typeface="Calibri" panose="020F0502020204030204" pitchFamily="34" charset="0"/>
                <a:cs typeface="Times New Roman" panose="02020603050405020304" pitchFamily="18" charset="0"/>
              </a:rPr>
              <a:t> </a:t>
            </a:r>
            <a:r>
              <a:rPr lang="en-US" sz="1700" b="1" dirty="0">
                <a:effectLst/>
                <a:ea typeface="Calibri" panose="020F0502020204030204" pitchFamily="34" charset="0"/>
                <a:cs typeface="Calibri" panose="020F0502020204030204" pitchFamily="34" charset="0"/>
              </a:rPr>
              <a:t> </a:t>
            </a:r>
          </a:p>
          <a:p>
            <a:pPr algn="l">
              <a:spcBef>
                <a:spcPts val="0"/>
              </a:spcBef>
            </a:pPr>
            <a:r>
              <a:rPr lang="en-US" sz="1700" b="1" dirty="0">
                <a:effectLst/>
                <a:ea typeface="Calibri" panose="020F0502020204030204" pitchFamily="34" charset="0"/>
                <a:cs typeface="Calibri" panose="020F0502020204030204" pitchFamily="34" charset="0"/>
              </a:rPr>
              <a:t>&lt;td&gt;&lt;%=a[</a:t>
            </a:r>
            <a:r>
              <a:rPr lang="en-US" sz="1700" b="1" dirty="0" err="1">
                <a:effectLst/>
                <a:ea typeface="Calibri" panose="020F0502020204030204" pitchFamily="34" charset="0"/>
                <a:cs typeface="Calibri" panose="020F0502020204030204" pitchFamily="34" charset="0"/>
              </a:rPr>
              <a:t>i</a:t>
            </a:r>
            <a:r>
              <a:rPr lang="en-US" sz="1700" b="1" dirty="0">
                <a:effectLst/>
                <a:ea typeface="Calibri" panose="020F0502020204030204" pitchFamily="34" charset="0"/>
                <a:cs typeface="Calibri" panose="020F0502020204030204" pitchFamily="34" charset="0"/>
              </a:rPr>
              <a:t>].</a:t>
            </a:r>
            <a:r>
              <a:rPr lang="en-US" sz="1700" b="1" dirty="0" err="1">
                <a:effectLst/>
                <a:ea typeface="Calibri" panose="020F0502020204030204" pitchFamily="34" charset="0"/>
                <a:cs typeface="Calibri" panose="020F0502020204030204" pitchFamily="34" charset="0"/>
              </a:rPr>
              <a:t>Lastname</a:t>
            </a:r>
            <a:r>
              <a:rPr lang="en-US" sz="1700" b="1" dirty="0">
                <a:effectLst/>
                <a:ea typeface="Calibri" panose="020F0502020204030204" pitchFamily="34" charset="0"/>
                <a:cs typeface="Calibri" panose="020F0502020204030204" pitchFamily="34" charset="0"/>
              </a:rPr>
              <a:t>%&gt;&lt;/td&gt;</a:t>
            </a:r>
          </a:p>
          <a:p>
            <a:pPr algn="l">
              <a:spcBef>
                <a:spcPts val="0"/>
              </a:spcBef>
            </a:pPr>
            <a:r>
              <a:rPr lang="en-IN" sz="1700" b="1" dirty="0">
                <a:ea typeface="Calibri" panose="020F0502020204030204" pitchFamily="34" charset="0"/>
                <a:cs typeface="Times New Roman" panose="02020603050405020304" pitchFamily="18" charset="0"/>
              </a:rPr>
              <a:t> </a:t>
            </a:r>
            <a:r>
              <a:rPr lang="en-US" sz="1700" b="1" dirty="0">
                <a:effectLst/>
                <a:ea typeface="Calibri" panose="020F0502020204030204" pitchFamily="34" charset="0"/>
                <a:cs typeface="Calibri" panose="020F0502020204030204" pitchFamily="34" charset="0"/>
              </a:rPr>
              <a:t>&lt;td&gt;&lt;%=a[</a:t>
            </a:r>
            <a:r>
              <a:rPr lang="en-US" sz="1700" b="1" dirty="0" err="1">
                <a:effectLst/>
                <a:ea typeface="Calibri" panose="020F0502020204030204" pitchFamily="34" charset="0"/>
                <a:cs typeface="Calibri" panose="020F0502020204030204" pitchFamily="34" charset="0"/>
              </a:rPr>
              <a:t>i</a:t>
            </a:r>
            <a:r>
              <a:rPr lang="en-US" sz="1700" b="1" dirty="0">
                <a:effectLst/>
                <a:ea typeface="Calibri" panose="020F0502020204030204" pitchFamily="34" charset="0"/>
                <a:cs typeface="Calibri" panose="020F0502020204030204" pitchFamily="34" charset="0"/>
              </a:rPr>
              <a:t>].</a:t>
            </a:r>
            <a:r>
              <a:rPr lang="en-US" sz="1700" b="1" dirty="0" err="1">
                <a:effectLst/>
                <a:ea typeface="Calibri" panose="020F0502020204030204" pitchFamily="34" charset="0"/>
                <a:cs typeface="Calibri" panose="020F0502020204030204" pitchFamily="34" charset="0"/>
              </a:rPr>
              <a:t>Phonenumber</a:t>
            </a:r>
            <a:r>
              <a:rPr lang="en-US" sz="1700" b="1" dirty="0">
                <a:effectLst/>
                <a:ea typeface="Calibri" panose="020F0502020204030204" pitchFamily="34" charset="0"/>
                <a:cs typeface="Calibri" panose="020F0502020204030204" pitchFamily="34" charset="0"/>
              </a:rPr>
              <a:t>%&gt;&lt;/td&gt;</a:t>
            </a:r>
            <a:r>
              <a:rPr lang="en-IN" sz="1700" b="1" dirty="0">
                <a:ea typeface="Calibri" panose="020F0502020204030204" pitchFamily="34" charset="0"/>
                <a:cs typeface="Times New Roman" panose="02020603050405020304" pitchFamily="18" charset="0"/>
              </a:rPr>
              <a:t> </a:t>
            </a:r>
          </a:p>
          <a:p>
            <a:pPr algn="l">
              <a:spcBef>
                <a:spcPts val="0"/>
              </a:spcBef>
            </a:pPr>
            <a:r>
              <a:rPr lang="en-US" sz="1700" b="1" dirty="0">
                <a:effectLst/>
                <a:ea typeface="Calibri" panose="020F0502020204030204" pitchFamily="34" charset="0"/>
                <a:cs typeface="Calibri" panose="020F0502020204030204" pitchFamily="34" charset="0"/>
              </a:rPr>
              <a:t>&lt;td&gt;&lt;%=a[</a:t>
            </a:r>
            <a:r>
              <a:rPr lang="en-US" sz="1700" b="1" dirty="0" err="1">
                <a:effectLst/>
                <a:ea typeface="Calibri" panose="020F0502020204030204" pitchFamily="34" charset="0"/>
                <a:cs typeface="Calibri" panose="020F0502020204030204" pitchFamily="34" charset="0"/>
              </a:rPr>
              <a:t>i</a:t>
            </a:r>
            <a:r>
              <a:rPr lang="en-US" sz="1700" b="1" dirty="0">
                <a:effectLst/>
                <a:ea typeface="Calibri" panose="020F0502020204030204" pitchFamily="34" charset="0"/>
                <a:cs typeface="Calibri" panose="020F0502020204030204" pitchFamily="34" charset="0"/>
              </a:rPr>
              <a:t>].username%&gt;&lt;/td&gt;</a:t>
            </a:r>
            <a:endParaRPr lang="en-IN" sz="1700" b="1" dirty="0">
              <a:effectLst/>
              <a:ea typeface="Calibri" panose="020F0502020204030204" pitchFamily="34" charset="0"/>
              <a:cs typeface="Times New Roman" panose="02020603050405020304" pitchFamily="18" charset="0"/>
            </a:endParaRPr>
          </a:p>
          <a:p>
            <a:pPr algn="l">
              <a:spcBef>
                <a:spcPts val="0"/>
              </a:spcBef>
            </a:pPr>
            <a:r>
              <a:rPr lang="en-US" sz="1700" b="1" dirty="0">
                <a:effectLst/>
                <a:ea typeface="Calibri" panose="020F0502020204030204" pitchFamily="34" charset="0"/>
                <a:cs typeface="Calibri" panose="020F0502020204030204" pitchFamily="34" charset="0"/>
              </a:rPr>
              <a:t>&lt;/tr&gt;</a:t>
            </a:r>
            <a:endParaRPr lang="en-IN" sz="1700" b="1" dirty="0">
              <a:effectLst/>
              <a:ea typeface="Calibri" panose="020F0502020204030204" pitchFamily="34" charset="0"/>
              <a:cs typeface="Times New Roman" panose="02020603050405020304" pitchFamily="18" charset="0"/>
            </a:endParaRPr>
          </a:p>
          <a:p>
            <a:pPr algn="l">
              <a:spcBef>
                <a:spcPts val="0"/>
              </a:spcBef>
            </a:pPr>
            <a:r>
              <a:rPr lang="en-US" sz="1700" b="1" dirty="0">
                <a:effectLst/>
                <a:ea typeface="Calibri" panose="020F0502020204030204" pitchFamily="34" charset="0"/>
                <a:cs typeface="Calibri" panose="020F0502020204030204" pitchFamily="34" charset="0"/>
              </a:rPr>
              <a:t>&lt;%}%&gt;</a:t>
            </a:r>
            <a:endParaRPr lang="en-IN" sz="1700" b="1" dirty="0">
              <a:effectLst/>
              <a:ea typeface="Calibri" panose="020F0502020204030204" pitchFamily="34" charset="0"/>
              <a:cs typeface="Times New Roman" panose="02020603050405020304" pitchFamily="18" charset="0"/>
            </a:endParaRPr>
          </a:p>
          <a:p>
            <a:pPr algn="l">
              <a:spcBef>
                <a:spcPts val="0"/>
              </a:spcBef>
            </a:pPr>
            <a:r>
              <a:rPr lang="en-US" sz="1700" b="1" dirty="0">
                <a:effectLst/>
                <a:ea typeface="Calibri" panose="020F0502020204030204" pitchFamily="34" charset="0"/>
                <a:cs typeface="Calibri" panose="020F0502020204030204" pitchFamily="34" charset="0"/>
              </a:rPr>
              <a:t>&lt;/</a:t>
            </a:r>
            <a:r>
              <a:rPr lang="en-US" sz="1700" b="1" dirty="0" err="1">
                <a:effectLst/>
                <a:ea typeface="Calibri" panose="020F0502020204030204" pitchFamily="34" charset="0"/>
                <a:cs typeface="Calibri" panose="020F0502020204030204" pitchFamily="34" charset="0"/>
              </a:rPr>
              <a:t>tbody</a:t>
            </a:r>
            <a:r>
              <a:rPr lang="en-US" sz="1700" b="1" dirty="0">
                <a:effectLst/>
                <a:ea typeface="Calibri" panose="020F0502020204030204" pitchFamily="34" charset="0"/>
                <a:cs typeface="Calibri" panose="020F0502020204030204" pitchFamily="34" charset="0"/>
              </a:rPr>
              <a:t>&gt;</a:t>
            </a:r>
            <a:endParaRPr lang="en-IN" sz="1700" b="1" dirty="0">
              <a:effectLst/>
              <a:ea typeface="Calibri" panose="020F0502020204030204" pitchFamily="34" charset="0"/>
              <a:cs typeface="Times New Roman" panose="02020603050405020304" pitchFamily="18" charset="0"/>
            </a:endParaRPr>
          </a:p>
          <a:p>
            <a:pPr algn="l">
              <a:spcBef>
                <a:spcPts val="0"/>
              </a:spcBef>
            </a:pPr>
            <a:r>
              <a:rPr lang="en-US" sz="1700" b="1" dirty="0">
                <a:effectLst/>
                <a:ea typeface="Calibri" panose="020F0502020204030204" pitchFamily="34" charset="0"/>
                <a:cs typeface="Calibri" panose="020F0502020204030204" pitchFamily="34" charset="0"/>
              </a:rPr>
              <a:t>	&lt;/table&gt;</a:t>
            </a:r>
            <a:endParaRPr lang="en-IN" sz="1700" b="1" dirty="0">
              <a:effectLst/>
              <a:ea typeface="Calibri" panose="020F0502020204030204" pitchFamily="34" charset="0"/>
              <a:cs typeface="Times New Roman" panose="02020603050405020304" pitchFamily="18" charset="0"/>
            </a:endParaRPr>
          </a:p>
          <a:p>
            <a:pPr algn="l">
              <a:lnSpc>
                <a:spcPct val="120000"/>
              </a:lnSpc>
            </a:pPr>
            <a:endParaRPr lang="en-IN" sz="2800" b="1" dirty="0"/>
          </a:p>
        </p:txBody>
      </p:sp>
      <p:sp>
        <p:nvSpPr>
          <p:cNvPr id="3" name="Title 2">
            <a:extLst>
              <a:ext uri="{FF2B5EF4-FFF2-40B4-BE49-F238E27FC236}">
                <a16:creationId xmlns:a16="http://schemas.microsoft.com/office/drawing/2014/main" id="{0BE0CCB5-E306-45B2-8EFF-E4D2A07277F6}"/>
              </a:ext>
            </a:extLst>
          </p:cNvPr>
          <p:cNvSpPr>
            <a:spLocks noGrp="1"/>
          </p:cNvSpPr>
          <p:nvPr>
            <p:ph type="title"/>
          </p:nvPr>
        </p:nvSpPr>
        <p:spPr>
          <a:xfrm>
            <a:off x="1187624" y="293948"/>
            <a:ext cx="6912768" cy="936104"/>
          </a:xfrm>
        </p:spPr>
        <p:txBody>
          <a:bodyPr>
            <a:normAutofit/>
          </a:bodyPr>
          <a:lstStyle/>
          <a:p>
            <a:r>
              <a:rPr lang="en-IN" sz="2800" dirty="0"/>
              <a:t>SOURCE CODE</a:t>
            </a:r>
          </a:p>
        </p:txBody>
      </p:sp>
      <p:sp>
        <p:nvSpPr>
          <p:cNvPr id="4" name="Slide Number Placeholder 3">
            <a:extLst>
              <a:ext uri="{FF2B5EF4-FFF2-40B4-BE49-F238E27FC236}">
                <a16:creationId xmlns:a16="http://schemas.microsoft.com/office/drawing/2014/main" id="{D2AEE10D-2363-45B3-B0A0-DD42C4ADA195}"/>
              </a:ext>
            </a:extLst>
          </p:cNvPr>
          <p:cNvSpPr>
            <a:spLocks noGrp="1"/>
          </p:cNvSpPr>
          <p:nvPr>
            <p:ph type="sldNum" sz="quarter" idx="15"/>
          </p:nvPr>
        </p:nvSpPr>
        <p:spPr/>
        <p:txBody>
          <a:bodyPr/>
          <a:lstStyle/>
          <a:p>
            <a:fld id="{EDB199D8-6CC0-4684-8A57-B2ABCCD1628B}" type="slidenum">
              <a:rPr lang="en-IN" smtClean="0"/>
              <a:t>90</a:t>
            </a:fld>
            <a:endParaRPr lang="en-IN"/>
          </a:p>
        </p:txBody>
      </p:sp>
    </p:spTree>
    <p:extLst>
      <p:ext uri="{BB962C8B-B14F-4D97-AF65-F5344CB8AC3E}">
        <p14:creationId xmlns:p14="http://schemas.microsoft.com/office/powerpoint/2010/main" val="33542096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71D1F8-6A65-4C61-A497-510F9F5F7FBB}"/>
              </a:ext>
            </a:extLst>
          </p:cNvPr>
          <p:cNvSpPr>
            <a:spLocks noGrp="1"/>
          </p:cNvSpPr>
          <p:nvPr>
            <p:ph type="title"/>
          </p:nvPr>
        </p:nvSpPr>
        <p:spPr>
          <a:xfrm>
            <a:off x="1187624" y="411480"/>
            <a:ext cx="7416824" cy="701040"/>
          </a:xfrm>
        </p:spPr>
        <p:txBody>
          <a:bodyPr>
            <a:normAutofit/>
          </a:bodyPr>
          <a:lstStyle/>
          <a:p>
            <a:r>
              <a:rPr lang="en-IN" sz="2800" dirty="0"/>
              <a:t>RESULT</a:t>
            </a:r>
          </a:p>
        </p:txBody>
      </p:sp>
      <p:sp>
        <p:nvSpPr>
          <p:cNvPr id="4" name="Slide Number Placeholder 3">
            <a:extLst>
              <a:ext uri="{FF2B5EF4-FFF2-40B4-BE49-F238E27FC236}">
                <a16:creationId xmlns:a16="http://schemas.microsoft.com/office/drawing/2014/main" id="{0DA454C9-D5E5-4321-9F29-E2182F110172}"/>
              </a:ext>
            </a:extLst>
          </p:cNvPr>
          <p:cNvSpPr>
            <a:spLocks noGrp="1"/>
          </p:cNvSpPr>
          <p:nvPr>
            <p:ph type="sldNum" sz="quarter" idx="15"/>
          </p:nvPr>
        </p:nvSpPr>
        <p:spPr/>
        <p:txBody>
          <a:bodyPr/>
          <a:lstStyle/>
          <a:p>
            <a:fld id="{EDB199D8-6CC0-4684-8A57-B2ABCCD1628B}" type="slidenum">
              <a:rPr lang="en-IN" smtClean="0"/>
              <a:t>91</a:t>
            </a:fld>
            <a:endParaRPr lang="en-IN"/>
          </a:p>
        </p:txBody>
      </p:sp>
      <p:pic>
        <p:nvPicPr>
          <p:cNvPr id="5" name="Picture 4">
            <a:extLst>
              <a:ext uri="{FF2B5EF4-FFF2-40B4-BE49-F238E27FC236}">
                <a16:creationId xmlns:a16="http://schemas.microsoft.com/office/drawing/2014/main" id="{F1991313-3170-45DF-85EB-FAC25342ECC9}"/>
              </a:ext>
            </a:extLst>
          </p:cNvPr>
          <p:cNvPicPr>
            <a:picLocks noChangeAspect="1"/>
          </p:cNvPicPr>
          <p:nvPr/>
        </p:nvPicPr>
        <p:blipFill>
          <a:blip r:embed="rId2"/>
          <a:stretch>
            <a:fillRect/>
          </a:stretch>
        </p:blipFill>
        <p:spPr>
          <a:xfrm>
            <a:off x="147817" y="1556792"/>
            <a:ext cx="8848365" cy="4752528"/>
          </a:xfrm>
          <a:prstGeom prst="rect">
            <a:avLst/>
          </a:prstGeom>
        </p:spPr>
      </p:pic>
    </p:spTree>
    <p:extLst>
      <p:ext uri="{BB962C8B-B14F-4D97-AF65-F5344CB8AC3E}">
        <p14:creationId xmlns:p14="http://schemas.microsoft.com/office/powerpoint/2010/main" val="21615591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B0806F-4DB1-4BC0-B9C1-4DB271B3C9FF}"/>
              </a:ext>
            </a:extLst>
          </p:cNvPr>
          <p:cNvSpPr>
            <a:spLocks noGrp="1"/>
          </p:cNvSpPr>
          <p:nvPr>
            <p:ph type="title"/>
          </p:nvPr>
        </p:nvSpPr>
        <p:spPr>
          <a:xfrm>
            <a:off x="899592" y="360513"/>
            <a:ext cx="7632848" cy="701040"/>
          </a:xfrm>
        </p:spPr>
        <p:txBody>
          <a:bodyPr>
            <a:normAutofit/>
          </a:bodyPr>
          <a:lstStyle/>
          <a:p>
            <a:r>
              <a:rPr lang="en-IN" sz="2800" dirty="0"/>
              <a:t>RESULT (CONTINUED)</a:t>
            </a:r>
          </a:p>
        </p:txBody>
      </p:sp>
      <p:sp>
        <p:nvSpPr>
          <p:cNvPr id="4" name="Slide Number Placeholder 3">
            <a:extLst>
              <a:ext uri="{FF2B5EF4-FFF2-40B4-BE49-F238E27FC236}">
                <a16:creationId xmlns:a16="http://schemas.microsoft.com/office/drawing/2014/main" id="{9CCCD667-EE93-4072-91AF-A5AAF0035D18}"/>
              </a:ext>
            </a:extLst>
          </p:cNvPr>
          <p:cNvSpPr>
            <a:spLocks noGrp="1"/>
          </p:cNvSpPr>
          <p:nvPr>
            <p:ph type="sldNum" sz="quarter" idx="15"/>
          </p:nvPr>
        </p:nvSpPr>
        <p:spPr/>
        <p:txBody>
          <a:bodyPr/>
          <a:lstStyle/>
          <a:p>
            <a:fld id="{EDB199D8-6CC0-4684-8A57-B2ABCCD1628B}" type="slidenum">
              <a:rPr lang="en-IN" smtClean="0"/>
              <a:t>92</a:t>
            </a:fld>
            <a:endParaRPr lang="en-IN"/>
          </a:p>
        </p:txBody>
      </p:sp>
      <p:pic>
        <p:nvPicPr>
          <p:cNvPr id="6" name="Picture 5">
            <a:extLst>
              <a:ext uri="{FF2B5EF4-FFF2-40B4-BE49-F238E27FC236}">
                <a16:creationId xmlns:a16="http://schemas.microsoft.com/office/drawing/2014/main" id="{13264AB0-2A4C-45BE-94E4-6F8BF9653F9F}"/>
              </a:ext>
            </a:extLst>
          </p:cNvPr>
          <p:cNvPicPr>
            <a:picLocks noChangeAspect="1"/>
          </p:cNvPicPr>
          <p:nvPr/>
        </p:nvPicPr>
        <p:blipFill rotWithShape="1">
          <a:blip r:embed="rId2"/>
          <a:srcRect t="8001" b="3800"/>
          <a:stretch/>
        </p:blipFill>
        <p:spPr>
          <a:xfrm>
            <a:off x="107503" y="1412776"/>
            <a:ext cx="8928993" cy="4702021"/>
          </a:xfrm>
          <a:prstGeom prst="rect">
            <a:avLst/>
          </a:prstGeom>
        </p:spPr>
      </p:pic>
    </p:spTree>
    <p:extLst>
      <p:ext uri="{BB962C8B-B14F-4D97-AF65-F5344CB8AC3E}">
        <p14:creationId xmlns:p14="http://schemas.microsoft.com/office/powerpoint/2010/main" val="40070183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B0806F-4DB1-4BC0-B9C1-4DB271B3C9FF}"/>
              </a:ext>
            </a:extLst>
          </p:cNvPr>
          <p:cNvSpPr>
            <a:spLocks noGrp="1"/>
          </p:cNvSpPr>
          <p:nvPr>
            <p:ph type="title"/>
          </p:nvPr>
        </p:nvSpPr>
        <p:spPr>
          <a:xfrm>
            <a:off x="899592" y="360513"/>
            <a:ext cx="7632848" cy="701040"/>
          </a:xfrm>
        </p:spPr>
        <p:txBody>
          <a:bodyPr>
            <a:normAutofit/>
          </a:bodyPr>
          <a:lstStyle/>
          <a:p>
            <a:r>
              <a:rPr lang="en-IN" sz="2800" dirty="0"/>
              <a:t>RESULT (CONTINUED)</a:t>
            </a:r>
          </a:p>
        </p:txBody>
      </p:sp>
      <p:sp>
        <p:nvSpPr>
          <p:cNvPr id="4" name="Slide Number Placeholder 3">
            <a:extLst>
              <a:ext uri="{FF2B5EF4-FFF2-40B4-BE49-F238E27FC236}">
                <a16:creationId xmlns:a16="http://schemas.microsoft.com/office/drawing/2014/main" id="{9CCCD667-EE93-4072-91AF-A5AAF0035D18}"/>
              </a:ext>
            </a:extLst>
          </p:cNvPr>
          <p:cNvSpPr>
            <a:spLocks noGrp="1"/>
          </p:cNvSpPr>
          <p:nvPr>
            <p:ph type="sldNum" sz="quarter" idx="15"/>
          </p:nvPr>
        </p:nvSpPr>
        <p:spPr/>
        <p:txBody>
          <a:bodyPr/>
          <a:lstStyle/>
          <a:p>
            <a:fld id="{EDB199D8-6CC0-4684-8A57-B2ABCCD1628B}" type="slidenum">
              <a:rPr lang="en-IN" smtClean="0"/>
              <a:t>93</a:t>
            </a:fld>
            <a:endParaRPr lang="en-IN"/>
          </a:p>
        </p:txBody>
      </p:sp>
      <p:pic>
        <p:nvPicPr>
          <p:cNvPr id="5" name="Picture 4">
            <a:extLst>
              <a:ext uri="{FF2B5EF4-FFF2-40B4-BE49-F238E27FC236}">
                <a16:creationId xmlns:a16="http://schemas.microsoft.com/office/drawing/2014/main" id="{86461A75-1755-474C-B863-DA890FFF1648}"/>
              </a:ext>
            </a:extLst>
          </p:cNvPr>
          <p:cNvPicPr>
            <a:picLocks noChangeAspect="1"/>
          </p:cNvPicPr>
          <p:nvPr/>
        </p:nvPicPr>
        <p:blipFill rotWithShape="1">
          <a:blip r:embed="rId2"/>
          <a:srcRect t="3972" b="4029"/>
          <a:stretch/>
        </p:blipFill>
        <p:spPr>
          <a:xfrm>
            <a:off x="107504" y="1484784"/>
            <a:ext cx="8856984" cy="4687416"/>
          </a:xfrm>
          <a:prstGeom prst="rect">
            <a:avLst/>
          </a:prstGeom>
        </p:spPr>
      </p:pic>
    </p:spTree>
    <p:extLst>
      <p:ext uri="{BB962C8B-B14F-4D97-AF65-F5344CB8AC3E}">
        <p14:creationId xmlns:p14="http://schemas.microsoft.com/office/powerpoint/2010/main" val="10247253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B0806F-4DB1-4BC0-B9C1-4DB271B3C9FF}"/>
              </a:ext>
            </a:extLst>
          </p:cNvPr>
          <p:cNvSpPr>
            <a:spLocks noGrp="1"/>
          </p:cNvSpPr>
          <p:nvPr>
            <p:ph type="title"/>
          </p:nvPr>
        </p:nvSpPr>
        <p:spPr>
          <a:xfrm>
            <a:off x="899592" y="360513"/>
            <a:ext cx="7632848" cy="701040"/>
          </a:xfrm>
        </p:spPr>
        <p:txBody>
          <a:bodyPr>
            <a:normAutofit/>
          </a:bodyPr>
          <a:lstStyle/>
          <a:p>
            <a:r>
              <a:rPr lang="en-IN" sz="2800" dirty="0"/>
              <a:t>RESULT (CONTINUED)</a:t>
            </a:r>
          </a:p>
        </p:txBody>
      </p:sp>
      <p:sp>
        <p:nvSpPr>
          <p:cNvPr id="4" name="Slide Number Placeholder 3">
            <a:extLst>
              <a:ext uri="{FF2B5EF4-FFF2-40B4-BE49-F238E27FC236}">
                <a16:creationId xmlns:a16="http://schemas.microsoft.com/office/drawing/2014/main" id="{9CCCD667-EE93-4072-91AF-A5AAF0035D18}"/>
              </a:ext>
            </a:extLst>
          </p:cNvPr>
          <p:cNvSpPr>
            <a:spLocks noGrp="1"/>
          </p:cNvSpPr>
          <p:nvPr>
            <p:ph type="sldNum" sz="quarter" idx="15"/>
          </p:nvPr>
        </p:nvSpPr>
        <p:spPr/>
        <p:txBody>
          <a:bodyPr/>
          <a:lstStyle/>
          <a:p>
            <a:fld id="{EDB199D8-6CC0-4684-8A57-B2ABCCD1628B}" type="slidenum">
              <a:rPr lang="en-IN" smtClean="0"/>
              <a:t>94</a:t>
            </a:fld>
            <a:endParaRPr lang="en-IN"/>
          </a:p>
        </p:txBody>
      </p:sp>
      <p:pic>
        <p:nvPicPr>
          <p:cNvPr id="5" name="Picture 4">
            <a:extLst>
              <a:ext uri="{FF2B5EF4-FFF2-40B4-BE49-F238E27FC236}">
                <a16:creationId xmlns:a16="http://schemas.microsoft.com/office/drawing/2014/main" id="{817CFDF2-6EBA-4DC9-9538-9A30986655A5}"/>
              </a:ext>
            </a:extLst>
          </p:cNvPr>
          <p:cNvPicPr>
            <a:picLocks noChangeAspect="1"/>
          </p:cNvPicPr>
          <p:nvPr/>
        </p:nvPicPr>
        <p:blipFill rotWithShape="1">
          <a:blip r:embed="rId2"/>
          <a:srcRect t="6601" b="5201"/>
          <a:stretch/>
        </p:blipFill>
        <p:spPr>
          <a:xfrm>
            <a:off x="220284" y="1628800"/>
            <a:ext cx="8744204" cy="4543400"/>
          </a:xfrm>
          <a:prstGeom prst="rect">
            <a:avLst/>
          </a:prstGeom>
        </p:spPr>
      </p:pic>
    </p:spTree>
    <p:extLst>
      <p:ext uri="{BB962C8B-B14F-4D97-AF65-F5344CB8AC3E}">
        <p14:creationId xmlns:p14="http://schemas.microsoft.com/office/powerpoint/2010/main" val="39195371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B80518-CDC3-438A-9F62-BB64EE2F4989}"/>
              </a:ext>
            </a:extLst>
          </p:cNvPr>
          <p:cNvSpPr>
            <a:spLocks noGrp="1"/>
          </p:cNvSpPr>
          <p:nvPr>
            <p:ph type="sldNum" sz="quarter" idx="15"/>
          </p:nvPr>
        </p:nvSpPr>
        <p:spPr/>
        <p:txBody>
          <a:bodyPr/>
          <a:lstStyle/>
          <a:p>
            <a:fld id="{EDB199D8-6CC0-4684-8A57-B2ABCCD1628B}" type="slidenum">
              <a:rPr lang="en-IN" smtClean="0"/>
              <a:t>95</a:t>
            </a:fld>
            <a:endParaRPr lang="en-IN"/>
          </a:p>
        </p:txBody>
      </p:sp>
      <p:sp>
        <p:nvSpPr>
          <p:cNvPr id="5" name="Content Placeholder 1">
            <a:extLst>
              <a:ext uri="{FF2B5EF4-FFF2-40B4-BE49-F238E27FC236}">
                <a16:creationId xmlns:a16="http://schemas.microsoft.com/office/drawing/2014/main" id="{E29B10F9-B605-4E58-ADCE-1CACF2E760DC}"/>
              </a:ext>
            </a:extLst>
          </p:cNvPr>
          <p:cNvSpPr>
            <a:spLocks noGrp="1"/>
          </p:cNvSpPr>
          <p:nvPr>
            <p:ph sz="quarter" idx="13"/>
          </p:nvPr>
        </p:nvSpPr>
        <p:spPr>
          <a:xfrm>
            <a:off x="575556" y="3212976"/>
            <a:ext cx="7992888" cy="1224136"/>
          </a:xfrm>
        </p:spPr>
        <p:txBody>
          <a:bodyPr>
            <a:normAutofit fontScale="92500" lnSpcReduction="20000"/>
          </a:bodyPr>
          <a:lstStyle/>
          <a:p>
            <a:r>
              <a:rPr lang="en-IN" sz="4800" b="1" i="1" dirty="0"/>
              <a:t>MODULE III  DESCRIPTION AND IMPLEMENTATION </a:t>
            </a:r>
          </a:p>
        </p:txBody>
      </p:sp>
    </p:spTree>
    <p:extLst>
      <p:ext uri="{BB962C8B-B14F-4D97-AF65-F5344CB8AC3E}">
        <p14:creationId xmlns:p14="http://schemas.microsoft.com/office/powerpoint/2010/main" val="31412296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8A5C93-0F5A-4192-A3C1-F9D9CAF28937}"/>
              </a:ext>
            </a:extLst>
          </p:cNvPr>
          <p:cNvSpPr>
            <a:spLocks noGrp="1"/>
          </p:cNvSpPr>
          <p:nvPr>
            <p:ph type="title"/>
          </p:nvPr>
        </p:nvSpPr>
        <p:spPr>
          <a:xfrm>
            <a:off x="1115616" y="332656"/>
            <a:ext cx="7056784" cy="864096"/>
          </a:xfrm>
        </p:spPr>
        <p:txBody>
          <a:bodyPr>
            <a:normAutofit/>
          </a:bodyPr>
          <a:lstStyle/>
          <a:p>
            <a:r>
              <a:rPr lang="en-IN" sz="2800" dirty="0"/>
              <a:t>DESCRIPTION</a:t>
            </a:r>
          </a:p>
        </p:txBody>
      </p:sp>
      <p:sp>
        <p:nvSpPr>
          <p:cNvPr id="4" name="Slide Number Placeholder 3">
            <a:extLst>
              <a:ext uri="{FF2B5EF4-FFF2-40B4-BE49-F238E27FC236}">
                <a16:creationId xmlns:a16="http://schemas.microsoft.com/office/drawing/2014/main" id="{53FE517C-A700-4FB3-A959-FC15483345F2}"/>
              </a:ext>
            </a:extLst>
          </p:cNvPr>
          <p:cNvSpPr>
            <a:spLocks noGrp="1"/>
          </p:cNvSpPr>
          <p:nvPr>
            <p:ph type="sldNum" sz="quarter" idx="15"/>
          </p:nvPr>
        </p:nvSpPr>
        <p:spPr/>
        <p:txBody>
          <a:bodyPr/>
          <a:lstStyle/>
          <a:p>
            <a:fld id="{EDB199D8-6CC0-4684-8A57-B2ABCCD1628B}" type="slidenum">
              <a:rPr lang="en-IN" smtClean="0"/>
              <a:t>96</a:t>
            </a:fld>
            <a:endParaRPr lang="en-IN"/>
          </a:p>
        </p:txBody>
      </p:sp>
      <p:sp>
        <p:nvSpPr>
          <p:cNvPr id="5" name="TextBox 4">
            <a:extLst>
              <a:ext uri="{FF2B5EF4-FFF2-40B4-BE49-F238E27FC236}">
                <a16:creationId xmlns:a16="http://schemas.microsoft.com/office/drawing/2014/main" id="{644AFF4A-D5AA-4EFE-A9B8-D805E893469E}"/>
              </a:ext>
            </a:extLst>
          </p:cNvPr>
          <p:cNvSpPr txBox="1"/>
          <p:nvPr/>
        </p:nvSpPr>
        <p:spPr>
          <a:xfrm>
            <a:off x="107504" y="1484784"/>
            <a:ext cx="9036496" cy="3836948"/>
          </a:xfrm>
          <a:prstGeom prst="rect">
            <a:avLst/>
          </a:prstGeom>
          <a:noFill/>
        </p:spPr>
        <p:txBody>
          <a:bodyPr wrap="square" rtlCol="0">
            <a:spAutoFit/>
          </a:bodyPr>
          <a:lstStyle/>
          <a:p>
            <a:pPr marL="342900" indent="-342900">
              <a:spcAft>
                <a:spcPts val="1000"/>
              </a:spcAft>
              <a:buClr>
                <a:schemeClr val="tx1"/>
              </a:buClr>
              <a:buFont typeface="Wingdings" panose="05000000000000000000" pitchFamily="2" charset="2"/>
              <a:buChar char="Ø"/>
            </a:pPr>
            <a:r>
              <a:rPr lang="en-US" sz="2400" b="1" dirty="0">
                <a:effectLst/>
                <a:ea typeface="Calibri" panose="020F0502020204030204" pitchFamily="34" charset="0"/>
                <a:cs typeface="Times New Roman" panose="02020603050405020304" pitchFamily="18" charset="0"/>
              </a:rPr>
              <a:t>The module 3 of our project titled “Airline Reservation System” is the passenger module.</a:t>
            </a:r>
            <a:endParaRPr lang="en-IN" sz="2400" b="1" dirty="0">
              <a:effectLst/>
              <a:ea typeface="Calibri" panose="020F0502020204030204" pitchFamily="34" charset="0"/>
              <a:cs typeface="Times New Roman" panose="02020603050405020304" pitchFamily="18" charset="0"/>
            </a:endParaRPr>
          </a:p>
          <a:p>
            <a:pPr marL="342900" indent="-342900">
              <a:spcAft>
                <a:spcPts val="1000"/>
              </a:spcAft>
              <a:buClr>
                <a:schemeClr val="tx1"/>
              </a:buClr>
              <a:buFont typeface="Wingdings" panose="05000000000000000000" pitchFamily="2" charset="2"/>
              <a:buChar char="Ø"/>
            </a:pPr>
            <a:r>
              <a:rPr lang="en-US" sz="2400" b="1" dirty="0">
                <a:effectLst/>
                <a:ea typeface="Calibri" panose="020F0502020204030204" pitchFamily="34" charset="0"/>
                <a:cs typeface="Times New Roman" panose="02020603050405020304" pitchFamily="18" charset="0"/>
              </a:rPr>
              <a:t>It deals with the displaying of the available flights as per the source and destination entered by the user.</a:t>
            </a:r>
          </a:p>
          <a:p>
            <a:pPr marL="342900" indent="-342900">
              <a:spcAft>
                <a:spcPts val="1000"/>
              </a:spcAft>
              <a:buClr>
                <a:schemeClr val="tx1"/>
              </a:buClr>
              <a:buFont typeface="Wingdings" panose="05000000000000000000" pitchFamily="2" charset="2"/>
              <a:buChar char="Ø"/>
            </a:pPr>
            <a:r>
              <a:rPr lang="en-US" sz="2400" b="1" dirty="0">
                <a:ea typeface="Calibri" panose="020F0502020204030204" pitchFamily="34" charset="0"/>
                <a:cs typeface="Times New Roman" panose="02020603050405020304" pitchFamily="18" charset="0"/>
              </a:rPr>
              <a:t>It displays the price of the flights as per the class, i.e. Economy or Business class, selected by the user.</a:t>
            </a:r>
          </a:p>
          <a:p>
            <a:pPr marL="342900" indent="-342900">
              <a:spcAft>
                <a:spcPts val="1000"/>
              </a:spcAft>
              <a:buClr>
                <a:schemeClr val="tx1"/>
              </a:buClr>
              <a:buFont typeface="Wingdings" panose="05000000000000000000" pitchFamily="2" charset="2"/>
              <a:buChar char="Ø"/>
            </a:pPr>
            <a:r>
              <a:rPr lang="en-US" sz="2400" b="1" dirty="0">
                <a:effectLst/>
                <a:ea typeface="Calibri" panose="020F0502020204030204" pitchFamily="34" charset="0"/>
                <a:cs typeface="Times New Roman" panose="02020603050405020304" pitchFamily="18" charset="0"/>
              </a:rPr>
              <a:t>The book now button directs the passenger to the payment gateway.</a:t>
            </a:r>
            <a:endParaRPr lang="en-IN" sz="2400" b="1" dirty="0">
              <a:effectLst/>
              <a:ea typeface="Calibri" panose="020F0502020204030204" pitchFamily="34" charset="0"/>
              <a:cs typeface="Times New Roman" panose="02020603050405020304" pitchFamily="18" charset="0"/>
            </a:endParaRPr>
          </a:p>
          <a:p>
            <a:pPr marL="285750" indent="-285750">
              <a:buClr>
                <a:schemeClr val="tx1"/>
              </a:buClr>
              <a:buFont typeface="Wingdings" panose="05000000000000000000" pitchFamily="2" charset="2"/>
              <a:buChar char="v"/>
            </a:pPr>
            <a:endParaRPr lang="en-IN" b="1" dirty="0"/>
          </a:p>
        </p:txBody>
      </p:sp>
    </p:spTree>
    <p:extLst>
      <p:ext uri="{BB962C8B-B14F-4D97-AF65-F5344CB8AC3E}">
        <p14:creationId xmlns:p14="http://schemas.microsoft.com/office/powerpoint/2010/main" val="21586274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EA8EB8-C6AD-4319-AC71-A017BA25FA2D}"/>
              </a:ext>
            </a:extLst>
          </p:cNvPr>
          <p:cNvSpPr>
            <a:spLocks noGrp="1"/>
          </p:cNvSpPr>
          <p:nvPr>
            <p:ph sz="quarter" idx="13"/>
          </p:nvPr>
        </p:nvSpPr>
        <p:spPr>
          <a:xfrm>
            <a:off x="107504" y="1412776"/>
            <a:ext cx="8928992" cy="5359440"/>
          </a:xfrm>
        </p:spPr>
        <p:txBody>
          <a:bodyPr>
            <a:noAutofit/>
          </a:bodyPr>
          <a:lstStyle/>
          <a:p>
            <a:pPr algn="l"/>
            <a:r>
              <a:rPr lang="en-IN" sz="1600" b="1" dirty="0"/>
              <a:t>&lt;% for(var </a:t>
            </a:r>
            <a:r>
              <a:rPr lang="en-IN" sz="1600" b="1" dirty="0" err="1"/>
              <a:t>i</a:t>
            </a:r>
            <a:r>
              <a:rPr lang="en-IN" sz="1600" b="1" dirty="0"/>
              <a:t>=0;i&lt;</a:t>
            </a:r>
            <a:r>
              <a:rPr lang="en-IN" sz="1600" b="1" dirty="0" err="1"/>
              <a:t>flightDb.length;i</a:t>
            </a:r>
            <a:r>
              <a:rPr lang="en-IN" sz="1600" b="1" dirty="0"/>
              <a:t>++){ %&gt;</a:t>
            </a:r>
          </a:p>
          <a:p>
            <a:pPr algn="l"/>
            <a:r>
              <a:rPr lang="en-IN" sz="1600" b="1" dirty="0"/>
              <a:t>  &lt;div class="row" style="border: 1px solid;"&gt;</a:t>
            </a:r>
          </a:p>
          <a:p>
            <a:pPr algn="l"/>
            <a:r>
              <a:rPr lang="en-IN" sz="1600" b="1" dirty="0"/>
              <a:t>    &lt;div class="col"&gt;</a:t>
            </a:r>
          </a:p>
          <a:p>
            <a:pPr algn="l"/>
            <a:r>
              <a:rPr lang="en-IN" sz="1600" b="1" dirty="0"/>
              <a:t>      &lt;</a:t>
            </a:r>
            <a:r>
              <a:rPr lang="en-IN" sz="1600" b="1" dirty="0" err="1"/>
              <a:t>img</a:t>
            </a:r>
            <a:r>
              <a:rPr lang="en-IN" sz="1600" b="1" dirty="0"/>
              <a:t> </a:t>
            </a:r>
            <a:r>
              <a:rPr lang="en-IN" sz="1600" b="1" dirty="0" err="1"/>
              <a:t>src</a:t>
            </a:r>
            <a:r>
              <a:rPr lang="en-IN" sz="1600" b="1" dirty="0"/>
              <a:t>="images/AILOGO.jpg" alt="" height="60" width="60"&gt;</a:t>
            </a:r>
          </a:p>
          <a:p>
            <a:pPr algn="l"/>
            <a:r>
              <a:rPr lang="en-IN" sz="1600" b="1" dirty="0"/>
              <a:t>      AI &lt;%=</a:t>
            </a:r>
            <a:r>
              <a:rPr lang="en-IN" sz="1600" b="1" dirty="0" err="1"/>
              <a:t>flightDb</a:t>
            </a:r>
            <a:r>
              <a:rPr lang="en-IN" sz="1600" b="1" dirty="0"/>
              <a:t>[</a:t>
            </a:r>
            <a:r>
              <a:rPr lang="en-IN" sz="1600" b="1" dirty="0" err="1"/>
              <a:t>i</a:t>
            </a:r>
            <a:r>
              <a:rPr lang="en-IN" sz="1600" b="1" dirty="0"/>
              <a:t>].</a:t>
            </a:r>
            <a:r>
              <a:rPr lang="en-IN" sz="1600" b="1" dirty="0" err="1"/>
              <a:t>flightNumber</a:t>
            </a:r>
            <a:r>
              <a:rPr lang="en-IN" sz="1600" b="1" dirty="0"/>
              <a:t>%&gt;</a:t>
            </a:r>
          </a:p>
          <a:p>
            <a:pPr algn="l"/>
            <a:r>
              <a:rPr lang="en-IN" sz="1600" b="1" dirty="0"/>
              <a:t>    &lt;/div&gt;</a:t>
            </a:r>
          </a:p>
          <a:p>
            <a:pPr algn="l"/>
            <a:r>
              <a:rPr lang="en-IN" sz="1600" b="1" dirty="0"/>
              <a:t>    &lt;div class="col"&gt;</a:t>
            </a:r>
          </a:p>
          <a:p>
            <a:pPr algn="l"/>
            <a:r>
              <a:rPr lang="en-IN" sz="1600" b="1" dirty="0"/>
              <a:t>      &lt;%=</a:t>
            </a:r>
            <a:r>
              <a:rPr lang="en-IN" sz="1600" b="1" dirty="0" err="1"/>
              <a:t>flightDb</a:t>
            </a:r>
            <a:r>
              <a:rPr lang="en-IN" sz="1600" b="1" dirty="0"/>
              <a:t>[</a:t>
            </a:r>
            <a:r>
              <a:rPr lang="en-IN" sz="1600" b="1" dirty="0" err="1"/>
              <a:t>i</a:t>
            </a:r>
            <a:r>
              <a:rPr lang="en-IN" sz="1600" b="1" dirty="0"/>
              <a:t>].dt%&gt;</a:t>
            </a:r>
          </a:p>
          <a:p>
            <a:pPr algn="l"/>
            <a:r>
              <a:rPr lang="en-IN" sz="1600" b="1" dirty="0"/>
              <a:t>    &lt;/div&gt;</a:t>
            </a:r>
          </a:p>
          <a:p>
            <a:pPr algn="l"/>
            <a:r>
              <a:rPr lang="en-IN" sz="1600" b="1" dirty="0"/>
              <a:t>    &lt;div class="col"&gt;</a:t>
            </a:r>
          </a:p>
          <a:p>
            <a:pPr algn="l"/>
            <a:r>
              <a:rPr lang="en-IN" sz="1600" b="1" dirty="0"/>
              <a:t>      &lt;%=</a:t>
            </a:r>
            <a:r>
              <a:rPr lang="en-IN" sz="1600" b="1" dirty="0" err="1"/>
              <a:t>flightDb</a:t>
            </a:r>
            <a:r>
              <a:rPr lang="en-IN" sz="1600" b="1" dirty="0"/>
              <a:t>[</a:t>
            </a:r>
            <a:r>
              <a:rPr lang="en-IN" sz="1600" b="1" dirty="0" err="1"/>
              <a:t>i</a:t>
            </a:r>
            <a:r>
              <a:rPr lang="en-IN" sz="1600" b="1" dirty="0"/>
              <a:t>].Journey%&gt;</a:t>
            </a:r>
          </a:p>
          <a:p>
            <a:pPr algn="l"/>
            <a:r>
              <a:rPr lang="en-IN" sz="1600" b="1" dirty="0"/>
              <a:t>    &lt;/div&gt;</a:t>
            </a:r>
          </a:p>
          <a:p>
            <a:pPr algn="l"/>
            <a:r>
              <a:rPr lang="en-IN" sz="1600" b="1" dirty="0"/>
              <a:t>    &lt;% if(am.tc==='1'){ %&gt;</a:t>
            </a:r>
          </a:p>
          <a:p>
            <a:pPr algn="l"/>
            <a:r>
              <a:rPr lang="en-IN" sz="1600" b="1" dirty="0"/>
              <a:t>    &lt;div class="col"&gt;</a:t>
            </a:r>
          </a:p>
          <a:p>
            <a:pPr algn="l"/>
            <a:r>
              <a:rPr lang="en-IN" sz="1600" b="1" dirty="0"/>
              <a:t>      ₹&lt;%=</a:t>
            </a:r>
            <a:r>
              <a:rPr lang="en-IN" sz="1600" b="1" dirty="0" err="1"/>
              <a:t>flightDb</a:t>
            </a:r>
            <a:r>
              <a:rPr lang="en-IN" sz="1600" b="1" dirty="0"/>
              <a:t>[</a:t>
            </a:r>
            <a:r>
              <a:rPr lang="en-IN" sz="1600" b="1" dirty="0" err="1"/>
              <a:t>i</a:t>
            </a:r>
            <a:r>
              <a:rPr lang="en-IN" sz="1600" b="1" dirty="0"/>
              <a:t>].pe%&gt; (E)</a:t>
            </a:r>
          </a:p>
          <a:p>
            <a:pPr algn="l"/>
            <a:r>
              <a:rPr lang="en-IN" sz="1600" b="1" dirty="0"/>
              <a:t>    &lt;/div&gt;</a:t>
            </a:r>
          </a:p>
          <a:p>
            <a:pPr algn="l"/>
            <a:r>
              <a:rPr lang="en-IN" sz="1600" b="1" dirty="0"/>
              <a:t>    &lt;% } %&gt;</a:t>
            </a:r>
          </a:p>
        </p:txBody>
      </p:sp>
      <p:sp>
        <p:nvSpPr>
          <p:cNvPr id="3" name="Title 2">
            <a:extLst>
              <a:ext uri="{FF2B5EF4-FFF2-40B4-BE49-F238E27FC236}">
                <a16:creationId xmlns:a16="http://schemas.microsoft.com/office/drawing/2014/main" id="{0BE0CCB5-E306-45B2-8EFF-E4D2A07277F6}"/>
              </a:ext>
            </a:extLst>
          </p:cNvPr>
          <p:cNvSpPr>
            <a:spLocks noGrp="1"/>
          </p:cNvSpPr>
          <p:nvPr>
            <p:ph type="title"/>
          </p:nvPr>
        </p:nvSpPr>
        <p:spPr>
          <a:xfrm>
            <a:off x="1187624" y="293948"/>
            <a:ext cx="6912768" cy="936104"/>
          </a:xfrm>
        </p:spPr>
        <p:txBody>
          <a:bodyPr>
            <a:normAutofit/>
          </a:bodyPr>
          <a:lstStyle/>
          <a:p>
            <a:r>
              <a:rPr lang="en-IN" sz="2800" dirty="0"/>
              <a:t>SOURCE CODE</a:t>
            </a:r>
          </a:p>
        </p:txBody>
      </p:sp>
      <p:sp>
        <p:nvSpPr>
          <p:cNvPr id="4" name="Slide Number Placeholder 3">
            <a:extLst>
              <a:ext uri="{FF2B5EF4-FFF2-40B4-BE49-F238E27FC236}">
                <a16:creationId xmlns:a16="http://schemas.microsoft.com/office/drawing/2014/main" id="{D2AEE10D-2363-45B3-B0A0-DD42C4ADA195}"/>
              </a:ext>
            </a:extLst>
          </p:cNvPr>
          <p:cNvSpPr>
            <a:spLocks noGrp="1"/>
          </p:cNvSpPr>
          <p:nvPr>
            <p:ph type="sldNum" sz="quarter" idx="15"/>
          </p:nvPr>
        </p:nvSpPr>
        <p:spPr/>
        <p:txBody>
          <a:bodyPr/>
          <a:lstStyle/>
          <a:p>
            <a:fld id="{EDB199D8-6CC0-4684-8A57-B2ABCCD1628B}" type="slidenum">
              <a:rPr lang="en-IN" smtClean="0"/>
              <a:t>97</a:t>
            </a:fld>
            <a:endParaRPr lang="en-IN"/>
          </a:p>
        </p:txBody>
      </p:sp>
    </p:spTree>
    <p:extLst>
      <p:ext uri="{BB962C8B-B14F-4D97-AF65-F5344CB8AC3E}">
        <p14:creationId xmlns:p14="http://schemas.microsoft.com/office/powerpoint/2010/main" val="21184594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EA8EB8-C6AD-4319-AC71-A017BA25FA2D}"/>
              </a:ext>
            </a:extLst>
          </p:cNvPr>
          <p:cNvSpPr>
            <a:spLocks noGrp="1"/>
          </p:cNvSpPr>
          <p:nvPr>
            <p:ph sz="quarter" idx="13"/>
          </p:nvPr>
        </p:nvSpPr>
        <p:spPr>
          <a:xfrm>
            <a:off x="107504" y="1412776"/>
            <a:ext cx="8928992" cy="5359440"/>
          </a:xfrm>
        </p:spPr>
        <p:txBody>
          <a:bodyPr>
            <a:noAutofit/>
          </a:bodyPr>
          <a:lstStyle/>
          <a:p>
            <a:pPr algn="l"/>
            <a:r>
              <a:rPr lang="en-IN" sz="1800" b="1" dirty="0"/>
              <a:t>&lt;% if(am.tc==='2'){ %&gt;</a:t>
            </a:r>
          </a:p>
          <a:p>
            <a:pPr algn="l"/>
            <a:r>
              <a:rPr lang="en-IN" sz="1800" b="1" dirty="0"/>
              <a:t>    &lt;div class="col"&gt;</a:t>
            </a:r>
          </a:p>
          <a:p>
            <a:pPr algn="l"/>
            <a:r>
              <a:rPr lang="en-IN" sz="1800" b="1" dirty="0"/>
              <a:t>      ₹&lt;%=</a:t>
            </a:r>
            <a:r>
              <a:rPr lang="en-IN" sz="1800" b="1" dirty="0" err="1"/>
              <a:t>flightDb</a:t>
            </a:r>
            <a:r>
              <a:rPr lang="en-IN" sz="1800" b="1" dirty="0"/>
              <a:t>[</a:t>
            </a:r>
            <a:r>
              <a:rPr lang="en-IN" sz="1800" b="1" dirty="0" err="1"/>
              <a:t>i</a:t>
            </a:r>
            <a:r>
              <a:rPr lang="en-IN" sz="1800" b="1" dirty="0"/>
              <a:t>].pb%&gt; (B)</a:t>
            </a:r>
          </a:p>
          <a:p>
            <a:pPr algn="l"/>
            <a:r>
              <a:rPr lang="en-IN" sz="1800" b="1" dirty="0"/>
              <a:t>    &lt;/div&gt;</a:t>
            </a:r>
          </a:p>
          <a:p>
            <a:pPr algn="l"/>
            <a:r>
              <a:rPr lang="en-IN" sz="1800" b="1" dirty="0"/>
              <a:t>    &lt;% } %&gt;</a:t>
            </a:r>
          </a:p>
          <a:p>
            <a:pPr algn="l"/>
            <a:r>
              <a:rPr lang="en-IN" sz="1800" b="1" dirty="0"/>
              <a:t>    &lt;div class="col" id="butt"&gt;</a:t>
            </a:r>
          </a:p>
          <a:p>
            <a:pPr algn="l"/>
            <a:r>
              <a:rPr lang="en-IN" sz="1800" b="1" dirty="0"/>
              <a:t>      &lt;button type="button" id="</a:t>
            </a:r>
            <a:r>
              <a:rPr lang="en-IN" sz="1800" b="1" dirty="0" err="1"/>
              <a:t>myBtn</a:t>
            </a:r>
            <a:r>
              <a:rPr lang="en-IN" sz="1800" b="1" dirty="0"/>
              <a:t>" name="button" class="BUTTON_MYG" value="&lt;%=i+1%&gt;"&gt;&lt;a </a:t>
            </a:r>
            <a:r>
              <a:rPr lang="en-IN" sz="1800" b="1" dirty="0" err="1"/>
              <a:t>href</a:t>
            </a:r>
            <a:r>
              <a:rPr lang="en-IN" sz="1800" b="1" dirty="0"/>
              <a:t>="https://rzp.io/l/i9wwwBj" style="</a:t>
            </a:r>
            <a:r>
              <a:rPr lang="en-IN" sz="1800" b="1" dirty="0" err="1"/>
              <a:t>color</a:t>
            </a:r>
            <a:r>
              <a:rPr lang="en-IN" sz="1800" b="1" dirty="0"/>
              <a:t>: white; text-decoration: none;"&gt;Book Now&lt;/a&gt;&lt;/button&gt;</a:t>
            </a:r>
          </a:p>
          <a:p>
            <a:pPr algn="l"/>
            <a:r>
              <a:rPr lang="en-IN" sz="1800" b="1" dirty="0"/>
              <a:t>    &lt;/div&gt;</a:t>
            </a:r>
          </a:p>
          <a:p>
            <a:pPr algn="l"/>
            <a:r>
              <a:rPr lang="en-IN" sz="1800" b="1" dirty="0"/>
              <a:t>  &lt;/div&gt;</a:t>
            </a:r>
          </a:p>
          <a:p>
            <a:pPr algn="l"/>
            <a:r>
              <a:rPr lang="en-IN" sz="1800" b="1" dirty="0"/>
              <a:t>  &lt;% } %&gt;    </a:t>
            </a:r>
          </a:p>
        </p:txBody>
      </p:sp>
      <p:sp>
        <p:nvSpPr>
          <p:cNvPr id="3" name="Title 2">
            <a:extLst>
              <a:ext uri="{FF2B5EF4-FFF2-40B4-BE49-F238E27FC236}">
                <a16:creationId xmlns:a16="http://schemas.microsoft.com/office/drawing/2014/main" id="{0BE0CCB5-E306-45B2-8EFF-E4D2A07277F6}"/>
              </a:ext>
            </a:extLst>
          </p:cNvPr>
          <p:cNvSpPr>
            <a:spLocks noGrp="1"/>
          </p:cNvSpPr>
          <p:nvPr>
            <p:ph type="title"/>
          </p:nvPr>
        </p:nvSpPr>
        <p:spPr>
          <a:xfrm>
            <a:off x="1187624" y="293948"/>
            <a:ext cx="6912768" cy="936104"/>
          </a:xfrm>
        </p:spPr>
        <p:txBody>
          <a:bodyPr>
            <a:normAutofit/>
          </a:bodyPr>
          <a:lstStyle/>
          <a:p>
            <a:r>
              <a:rPr lang="en-IN" sz="2800" dirty="0"/>
              <a:t>SOURCE CODE (CONTINUATION)</a:t>
            </a:r>
          </a:p>
        </p:txBody>
      </p:sp>
      <p:sp>
        <p:nvSpPr>
          <p:cNvPr id="4" name="Slide Number Placeholder 3">
            <a:extLst>
              <a:ext uri="{FF2B5EF4-FFF2-40B4-BE49-F238E27FC236}">
                <a16:creationId xmlns:a16="http://schemas.microsoft.com/office/drawing/2014/main" id="{D2AEE10D-2363-45B3-B0A0-DD42C4ADA195}"/>
              </a:ext>
            </a:extLst>
          </p:cNvPr>
          <p:cNvSpPr>
            <a:spLocks noGrp="1"/>
          </p:cNvSpPr>
          <p:nvPr>
            <p:ph type="sldNum" sz="quarter" idx="15"/>
          </p:nvPr>
        </p:nvSpPr>
        <p:spPr/>
        <p:txBody>
          <a:bodyPr/>
          <a:lstStyle/>
          <a:p>
            <a:fld id="{EDB199D8-6CC0-4684-8A57-B2ABCCD1628B}" type="slidenum">
              <a:rPr lang="en-IN" smtClean="0"/>
              <a:t>98</a:t>
            </a:fld>
            <a:endParaRPr lang="en-IN"/>
          </a:p>
        </p:txBody>
      </p:sp>
    </p:spTree>
    <p:extLst>
      <p:ext uri="{BB962C8B-B14F-4D97-AF65-F5344CB8AC3E}">
        <p14:creationId xmlns:p14="http://schemas.microsoft.com/office/powerpoint/2010/main" val="20478230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71D1F8-6A65-4C61-A497-510F9F5F7FBB}"/>
              </a:ext>
            </a:extLst>
          </p:cNvPr>
          <p:cNvSpPr>
            <a:spLocks noGrp="1"/>
          </p:cNvSpPr>
          <p:nvPr>
            <p:ph type="title"/>
          </p:nvPr>
        </p:nvSpPr>
        <p:spPr>
          <a:xfrm>
            <a:off x="1187624" y="411480"/>
            <a:ext cx="7416824" cy="701040"/>
          </a:xfrm>
        </p:spPr>
        <p:txBody>
          <a:bodyPr>
            <a:normAutofit/>
          </a:bodyPr>
          <a:lstStyle/>
          <a:p>
            <a:r>
              <a:rPr lang="en-IN" sz="2800" dirty="0"/>
              <a:t>RESULT</a:t>
            </a:r>
          </a:p>
        </p:txBody>
      </p:sp>
      <p:sp>
        <p:nvSpPr>
          <p:cNvPr id="4" name="Slide Number Placeholder 3">
            <a:extLst>
              <a:ext uri="{FF2B5EF4-FFF2-40B4-BE49-F238E27FC236}">
                <a16:creationId xmlns:a16="http://schemas.microsoft.com/office/drawing/2014/main" id="{0DA454C9-D5E5-4321-9F29-E2182F110172}"/>
              </a:ext>
            </a:extLst>
          </p:cNvPr>
          <p:cNvSpPr>
            <a:spLocks noGrp="1"/>
          </p:cNvSpPr>
          <p:nvPr>
            <p:ph type="sldNum" sz="quarter" idx="15"/>
          </p:nvPr>
        </p:nvSpPr>
        <p:spPr/>
        <p:txBody>
          <a:bodyPr/>
          <a:lstStyle/>
          <a:p>
            <a:fld id="{EDB199D8-6CC0-4684-8A57-B2ABCCD1628B}" type="slidenum">
              <a:rPr lang="en-IN" smtClean="0"/>
              <a:t>99</a:t>
            </a:fld>
            <a:endParaRPr lang="en-IN"/>
          </a:p>
        </p:txBody>
      </p:sp>
      <p:pic>
        <p:nvPicPr>
          <p:cNvPr id="6" name="Picture 5">
            <a:extLst>
              <a:ext uri="{FF2B5EF4-FFF2-40B4-BE49-F238E27FC236}">
                <a16:creationId xmlns:a16="http://schemas.microsoft.com/office/drawing/2014/main" id="{C052C386-3E15-420D-91B6-DAF9C8284961}"/>
              </a:ext>
            </a:extLst>
          </p:cNvPr>
          <p:cNvPicPr>
            <a:picLocks noChangeAspect="1"/>
          </p:cNvPicPr>
          <p:nvPr/>
        </p:nvPicPr>
        <p:blipFill rotWithShape="1">
          <a:blip r:embed="rId2"/>
          <a:srcRect t="8000" b="6602"/>
          <a:stretch/>
        </p:blipFill>
        <p:spPr>
          <a:xfrm>
            <a:off x="92404" y="1484784"/>
            <a:ext cx="8959192" cy="4598640"/>
          </a:xfrm>
          <a:prstGeom prst="rect">
            <a:avLst/>
          </a:prstGeom>
        </p:spPr>
      </p:pic>
    </p:spTree>
    <p:extLst>
      <p:ext uri="{BB962C8B-B14F-4D97-AF65-F5344CB8AC3E}">
        <p14:creationId xmlns:p14="http://schemas.microsoft.com/office/powerpoint/2010/main" val="9962054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lackTie">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blipFill rotWithShape="1">
          <a:blip xmlns:r="http://schemas.openxmlformats.org/officeDocument/2006/relationships" r:embed="rId1">
            <a:duotone>
              <a:schemeClr val="phClr">
                <a:tint val="95000"/>
              </a:schemeClr>
              <a:schemeClr val="phClr">
                <a:shade val="20000"/>
              </a:schemeClr>
            </a:duotone>
          </a:blip>
          <a:stretch/>
        </a:blipFill>
        <a:gradFill rotWithShape="1">
          <a:gsLst>
            <a:gs pos="0">
              <a:schemeClr val="phClr">
                <a:tint val="40000"/>
                <a:satMod val="350000"/>
              </a:schemeClr>
            </a:gs>
            <a:gs pos="40000">
              <a:schemeClr val="phClr">
                <a:tint val="45000"/>
                <a:shade val="99000"/>
                <a:satMod val="350000"/>
              </a:schemeClr>
            </a:gs>
            <a:gs pos="100000">
              <a:schemeClr val="phClr">
                <a:shade val="30000"/>
                <a:satMod val="255000"/>
              </a:schemeClr>
            </a:gs>
          </a:gsLst>
          <a:path path="circle">
            <a:fillToRect l="50000" t="-80000" r="50000" b="18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Black Tie</Template>
  <TotalTime>1482</TotalTime>
  <Words>7567</Words>
  <Application>Microsoft Office PowerPoint</Application>
  <PresentationFormat>On-screen Show (4:3)</PresentationFormat>
  <Paragraphs>1189</Paragraphs>
  <Slides>117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117</vt:i4>
      </vt:variant>
    </vt:vector>
  </HeadingPairs>
  <TitlesOfParts>
    <vt:vector size="125" baseType="lpstr">
      <vt:lpstr>Arial</vt:lpstr>
      <vt:lpstr>Calibri</vt:lpstr>
      <vt:lpstr>Cambria</vt:lpstr>
      <vt:lpstr>Garamond</vt:lpstr>
      <vt:lpstr>Symbol</vt:lpstr>
      <vt:lpstr>Times New Roman</vt:lpstr>
      <vt:lpstr>Wingdings</vt:lpstr>
      <vt:lpstr>BlackTie</vt:lpstr>
      <vt:lpstr>PowerPoint Presentation</vt:lpstr>
      <vt:lpstr>MOTIVATION FOR THE PROJECT</vt:lpstr>
      <vt:lpstr> OBJECTIVE OF OUR PROJECT</vt:lpstr>
      <vt:lpstr>PROPOSED RESERVATION SYSTEM</vt:lpstr>
      <vt:lpstr>PROPOSED RESERVATION SYSTEM (continued…)</vt:lpstr>
      <vt:lpstr> ADVANTAGES OF THE PROPOSED SYSTEM</vt:lpstr>
      <vt:lpstr>BUSINESS TEMPLATE FOR THE PROJECT</vt:lpstr>
      <vt:lpstr>Project Description </vt:lpstr>
      <vt:lpstr>Project Description </vt:lpstr>
      <vt:lpstr>BUSINESS TEMPLATE FOR THE PROJECT(Continuation….)</vt:lpstr>
      <vt:lpstr>BUSINESS TEMPLATE FOR THE PROJECT(Continuation….)</vt:lpstr>
      <vt:lpstr>BUSINESS TEMPLATE FOR THE PROJECT(Continuation….)</vt:lpstr>
      <vt:lpstr>BUSINESS TEMPLATE FOR THE PROJECT(Continuation….)</vt:lpstr>
      <vt:lpstr>PowerPoint Presentation</vt:lpstr>
      <vt:lpstr>Executive Summary </vt:lpstr>
      <vt:lpstr>Executive Summary (continuation) </vt:lpstr>
      <vt:lpstr>Selection of Methodology  </vt:lpstr>
      <vt:lpstr>Outline of the incremental model used in the project</vt:lpstr>
      <vt:lpstr>Selection of Methodology (Continuation)</vt:lpstr>
      <vt:lpstr>Roles and Methods  </vt:lpstr>
      <vt:lpstr>PowerPoint Presentation</vt:lpstr>
      <vt:lpstr>Identification of Stakeholders </vt:lpstr>
      <vt:lpstr>Identification of Stakeholders (Continuation)</vt:lpstr>
      <vt:lpstr>Interest and Influence matrix </vt:lpstr>
      <vt:lpstr>Interest and Influence matrix (continuation) </vt:lpstr>
      <vt:lpstr>Interest and Influence matrix (continuation) </vt:lpstr>
      <vt:lpstr>Communication Plan for Stakeholders </vt:lpstr>
      <vt:lpstr>Communication Plan for Stakeholders (Continuation) </vt:lpstr>
      <vt:lpstr>PowerPoint Presentation</vt:lpstr>
      <vt:lpstr>Executive summary</vt:lpstr>
      <vt:lpstr>PROJECT SCOPE</vt:lpstr>
      <vt:lpstr>IN SCOPE &amp; OUT SCOPE ACTIVITIES</vt:lpstr>
      <vt:lpstr>EPICS [MAJOR FUNCTION]</vt:lpstr>
      <vt:lpstr>FUNCTIONAL REQUIREMENTS</vt:lpstr>
      <vt:lpstr>NON-FUNCTIONAL REQUIREMENTS</vt:lpstr>
      <vt:lpstr>NON-FUNCTIONAL REQUIREMENTS (CONTINUATION)</vt:lpstr>
      <vt:lpstr>INFRASTRUCTURE REQUIREMENT</vt:lpstr>
      <vt:lpstr>USER STORY</vt:lpstr>
      <vt:lpstr>PowerPoint Presentation</vt:lpstr>
      <vt:lpstr>EXECUTIVE SUMMARY</vt:lpstr>
      <vt:lpstr>PROJECT MANAGEMENT PLAN</vt:lpstr>
      <vt:lpstr>PROJECT MANAGEMENT PLAN (CONTINUATION)</vt:lpstr>
      <vt:lpstr>PROJECT MANAGEMENT PLAN (CONTINUATION)</vt:lpstr>
      <vt:lpstr>PROJECT MANAGEMENT PLAN (CONTINUATION)</vt:lpstr>
      <vt:lpstr>EFFORT AND COST ESTIMATION</vt:lpstr>
      <vt:lpstr>EFFORT AND COST ESTIMATION (continuation)</vt:lpstr>
      <vt:lpstr>INFRASTRUCTURE/COST ESTIMATION</vt:lpstr>
      <vt:lpstr>Maintenance and support cost</vt:lpstr>
      <vt:lpstr>IDENTIFICATION TEAM MEMBERS</vt:lpstr>
      <vt:lpstr>RESPONSIBILITY ASSIGNMENT MATRIX</vt:lpstr>
      <vt:lpstr>RESPONSIBILITY ASSIGNMENT MATRIX (CONTINUATION)</vt:lpstr>
      <vt:lpstr>PowerPoint Presentation</vt:lpstr>
      <vt:lpstr>Executive Summary</vt:lpstr>
      <vt:lpstr>WBS With Project Schedule</vt:lpstr>
      <vt:lpstr>WBS With Project Schedule</vt:lpstr>
      <vt:lpstr>Risk Identification </vt:lpstr>
      <vt:lpstr>Managing RISK</vt:lpstr>
      <vt:lpstr>PowerPoint Presentation</vt:lpstr>
      <vt:lpstr>SYSTEM ARCHITECTURE</vt:lpstr>
      <vt:lpstr>SYSTEM ARCHITECTURE (CONTINUED)</vt:lpstr>
      <vt:lpstr>SYSTEM ARCHITECTURE (CONTINUED)</vt:lpstr>
      <vt:lpstr>SYSTEM ARCHITECTURE (CONTINUED)</vt:lpstr>
      <vt:lpstr>SYSTEM ARCHITECTURE (CONTINUED)</vt:lpstr>
      <vt:lpstr>Use-case diagram</vt:lpstr>
      <vt:lpstr>DESCRIPTION</vt:lpstr>
      <vt:lpstr>DESCRIPTION(CONTINUED)</vt:lpstr>
      <vt:lpstr>ER DIAGRAM</vt:lpstr>
      <vt:lpstr>DFD Diagram (ZERO-LEVEL process)</vt:lpstr>
      <vt:lpstr>ZERO-LEVEL PROCESS DESCRIPTION</vt:lpstr>
      <vt:lpstr>DFD Diagram (FIRST-LEVEL process)</vt:lpstr>
      <vt:lpstr>DFD Diagram (FIRST-LEVEL process)</vt:lpstr>
      <vt:lpstr>Class Diagram  </vt:lpstr>
      <vt:lpstr>SEQUENCE DIAGRAM</vt:lpstr>
      <vt:lpstr>PowerPoint Presentation</vt:lpstr>
      <vt:lpstr>State diagram</vt:lpstr>
      <vt:lpstr>STATE DIAGRAM (DESCRIPTION)</vt:lpstr>
      <vt:lpstr>COLLABORATION DIAGRAM</vt:lpstr>
      <vt:lpstr>COLLABORATION DIAGRAM (DESCRIPTION)</vt:lpstr>
      <vt:lpstr>DEPLOYEMENT DIAGRAM</vt:lpstr>
      <vt:lpstr>DEPLOYEMENT DIAGRAM (DESCRIPTION)</vt:lpstr>
      <vt:lpstr>SAMPLE FRONT END DESIGNS</vt:lpstr>
      <vt:lpstr>SAMPLE FRONT END DESIGNS (CONTINUED)</vt:lpstr>
      <vt:lpstr>PowerPoint Presentation</vt:lpstr>
      <vt:lpstr>DESCRIPTION</vt:lpstr>
      <vt:lpstr>SOURCE CODE</vt:lpstr>
      <vt:lpstr>RESULT</vt:lpstr>
      <vt:lpstr>RESULT</vt:lpstr>
      <vt:lpstr>PowerPoint Presentation</vt:lpstr>
      <vt:lpstr>DESCRIPTION</vt:lpstr>
      <vt:lpstr>SOURCE CODE</vt:lpstr>
      <vt:lpstr>RESULT</vt:lpstr>
      <vt:lpstr>RESULT (CONTINUED)</vt:lpstr>
      <vt:lpstr>RESULT (CONTINUED)</vt:lpstr>
      <vt:lpstr>RESULT (CONTINUED)</vt:lpstr>
      <vt:lpstr>PowerPoint Presentation</vt:lpstr>
      <vt:lpstr>DESCRIPTION</vt:lpstr>
      <vt:lpstr>SOURCE CODE</vt:lpstr>
      <vt:lpstr>SOURCE CODE (CONTINUATION)</vt:lpstr>
      <vt:lpstr>RESULT</vt:lpstr>
      <vt:lpstr>PowerPoint Presentation</vt:lpstr>
      <vt:lpstr>DESCRIPTION</vt:lpstr>
      <vt:lpstr>Implementation</vt:lpstr>
      <vt:lpstr>SOURCE CODE</vt:lpstr>
      <vt:lpstr>RESULT</vt:lpstr>
      <vt:lpstr>RESULT (CONTINUED)</vt:lpstr>
      <vt:lpstr>RESULT (CONTINUED)</vt:lpstr>
      <vt:lpstr>PowerPoint Presentation</vt:lpstr>
      <vt:lpstr>Executive Summary</vt:lpstr>
      <vt:lpstr>Test Plan</vt:lpstr>
      <vt:lpstr>SCOPE OF TESTING</vt:lpstr>
      <vt:lpstr>TEST DELIVERABLES</vt:lpstr>
      <vt:lpstr>FUNCTIONAL TEST CASES</vt:lpstr>
      <vt:lpstr>FUNCTIONAL TEST CASES(CONTINUED…)</vt:lpstr>
      <vt:lpstr>NON-FUNCTIONAL TEST CASES</vt:lpstr>
      <vt:lpstr>Defect Log</vt:lpstr>
      <vt:lpstr>Test Report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AIRLINES RESERVATION SYSTEM SOFTWARE ENGINEERING PROJECT</dc:title>
  <dc:creator>Roshan Singh</dc:creator>
  <cp:lastModifiedBy>Amit Srivastav</cp:lastModifiedBy>
  <cp:revision>86</cp:revision>
  <dcterms:created xsi:type="dcterms:W3CDTF">2021-02-01T05:45:37Z</dcterms:created>
  <dcterms:modified xsi:type="dcterms:W3CDTF">2021-05-06T19:07:17Z</dcterms:modified>
</cp:coreProperties>
</file>